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2774" y="11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DD8128-5F2D-8236-27EB-BE140C0060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tr-TR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15B6A31-B40E-C9AA-E069-EC459A54E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tr-T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71D178-A629-8F3A-55D5-B2D0A39B8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9DEF-5305-4C1D-8246-AC299F659347}" type="datetimeFigureOut">
              <a:rPr lang="tr-TR" smtClean="0"/>
              <a:t>9.06.2022</a:t>
            </a:fld>
            <a:endParaRPr lang="tr-T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FED7A9-A931-FB0B-A640-0C9F5E070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C04FFB-2575-3A8D-BC28-291ABD35B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215B-9FDD-415C-9FB5-8361CA582837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5250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2DDE1A-9B58-B49C-6EEA-7DDB58192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tr-TR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53994BA-97C4-F6C0-1ADC-B15A4CEA39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tr-T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84C29B-F5AA-D63B-B72A-1045A1F5D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9DEF-5305-4C1D-8246-AC299F659347}" type="datetimeFigureOut">
              <a:rPr lang="tr-TR" smtClean="0"/>
              <a:t>9.06.2022</a:t>
            </a:fld>
            <a:endParaRPr lang="tr-T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98447E-929F-3F5F-8B63-B21633212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03DE8C-8505-8626-FA9D-313A0114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215B-9FDD-415C-9FB5-8361CA582837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132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5E913B0-8072-1F62-75F1-FD3E73CD2D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tr-TR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1A70120-DA66-3E58-024C-4E739BFED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tr-T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0A3557-5A2F-7162-BB15-2DC2AD67F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9DEF-5305-4C1D-8246-AC299F659347}" type="datetimeFigureOut">
              <a:rPr lang="tr-TR" smtClean="0"/>
              <a:t>9.06.2022</a:t>
            </a:fld>
            <a:endParaRPr lang="tr-T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57D844-A575-DA18-947F-1BD2F393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4B1B03-21F0-E551-FB00-9682B467C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215B-9FDD-415C-9FB5-8361CA582837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8512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715CBC-784C-CF07-A231-9B9F1DC48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tr-TR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99F2FC-FEBB-ECB5-21E0-4765F5393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tr-T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3A51A5-B23C-F407-5AF5-8D90ED6BF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9DEF-5305-4C1D-8246-AC299F659347}" type="datetimeFigureOut">
              <a:rPr lang="tr-TR" smtClean="0"/>
              <a:t>9.06.2022</a:t>
            </a:fld>
            <a:endParaRPr lang="tr-T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89873F-CBC5-852C-6261-CB62A8838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DF68CA-79AF-1288-4681-6942455B2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215B-9FDD-415C-9FB5-8361CA582837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3973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C88553-C15B-73DA-3EC3-063DB1CA4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tr-TR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43E549-D6B1-96A1-75F4-2356FECEC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83D28C-E898-45DB-7735-547512AD5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9DEF-5305-4C1D-8246-AC299F659347}" type="datetimeFigureOut">
              <a:rPr lang="tr-TR" smtClean="0"/>
              <a:t>9.06.2022</a:t>
            </a:fld>
            <a:endParaRPr lang="tr-T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D3024B-B787-520C-4819-413E96F1F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A09721-EDEB-3357-3C4B-F8F7828D3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215B-9FDD-415C-9FB5-8361CA582837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5676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474CC-6BFE-006E-E664-714BC4702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tr-TR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93459D-EC7B-C1C5-3E44-5B8EA8642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tr-TR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59DE23B-BAAE-4851-CFBE-E5E949AA7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tr-TR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820C964-F382-E789-8B01-A5DDF32A5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9DEF-5305-4C1D-8246-AC299F659347}" type="datetimeFigureOut">
              <a:rPr lang="tr-TR" smtClean="0"/>
              <a:t>9.06.2022</a:t>
            </a:fld>
            <a:endParaRPr lang="tr-TR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0857FCD-19FE-E656-5D1D-F69361CA6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33B7AEC-CE53-C5B5-4D9D-7C2A5BCB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215B-9FDD-415C-9FB5-8361CA582837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0921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E820DA-49B9-3B85-8042-68EE9C87B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tr-TR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817557-2B57-DD37-AC03-114D9A7D6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BEC4A75-AD38-5147-8382-07D843350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tr-TR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5365447-A00D-E782-B96D-533059167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385CC75-868C-ACB0-8165-7A9BD07D1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tr-TR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90A584B-9093-4A8A-1F42-F2DBDCFE6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9DEF-5305-4C1D-8246-AC299F659347}" type="datetimeFigureOut">
              <a:rPr lang="tr-TR" smtClean="0"/>
              <a:t>9.06.2022</a:t>
            </a:fld>
            <a:endParaRPr lang="tr-TR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B8A3686-3B54-B94F-32E6-688E12B33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13DA0B6-862C-E678-DC1F-C8F461BCE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215B-9FDD-415C-9FB5-8361CA582837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122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B425B9-2AC9-7427-2310-9B5A1561E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tr-TR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8F758A6-4A73-5E18-ED73-715490A9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9DEF-5305-4C1D-8246-AC299F659347}" type="datetimeFigureOut">
              <a:rPr lang="tr-TR" smtClean="0"/>
              <a:t>9.06.2022</a:t>
            </a:fld>
            <a:endParaRPr lang="tr-TR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0E98C45-AAA6-86F1-56BB-8BB065AE8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9638D2F-39AC-049C-7DDD-3609DBFB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215B-9FDD-415C-9FB5-8361CA582837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4426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0E67C15-A5DC-DB91-94EA-CED7C273D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9DEF-5305-4C1D-8246-AC299F659347}" type="datetimeFigureOut">
              <a:rPr lang="tr-TR" smtClean="0"/>
              <a:t>9.06.2022</a:t>
            </a:fld>
            <a:endParaRPr lang="tr-TR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E40B45-8579-C9A4-BD76-EF9CE686C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13F7D4-A238-CF4D-7A00-11965C5E8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215B-9FDD-415C-9FB5-8361CA582837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6296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8739B7-24FC-6D08-D839-3544596ED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tr-TR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0B49C1-1AAB-0EF8-2CFE-967E296A7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tr-TR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18A3BF-6ACC-E799-8D89-3FD646714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AF95336-A7A1-89C1-3C7A-27FE1018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9DEF-5305-4C1D-8246-AC299F659347}" type="datetimeFigureOut">
              <a:rPr lang="tr-TR" smtClean="0"/>
              <a:t>9.06.2022</a:t>
            </a:fld>
            <a:endParaRPr lang="tr-TR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F5467BF-EC6E-720A-5F76-0A155CA7D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4E142A-768B-F17C-FDAC-261C52340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215B-9FDD-415C-9FB5-8361CA582837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6229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C6B554-A7C9-0D71-79EC-85FBBB581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tr-TR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6041266-7A58-614D-0C0E-0D300C0937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E92D312-0B9C-FE3E-A9A7-33A5CCE2B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C2C258-9C2D-2B07-3E7A-6600B47CD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9DEF-5305-4C1D-8246-AC299F659347}" type="datetimeFigureOut">
              <a:rPr lang="tr-TR" smtClean="0"/>
              <a:t>9.06.2022</a:t>
            </a:fld>
            <a:endParaRPr lang="tr-TR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68DD340-8AC5-D121-9A82-FD6EA18FB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4E0439A-DD77-B1E0-1496-AD6211992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215B-9FDD-415C-9FB5-8361CA582837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2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F798D8F-B134-6B81-7ED2-4668326CB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tr-TR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6DE5507-F0F3-B5C4-ECA1-8E9A224E9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tr-T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9D181E-A094-FEC6-1CC7-E8CA83A1DF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19DEF-5305-4C1D-8246-AC299F659347}" type="datetimeFigureOut">
              <a:rPr lang="tr-TR" smtClean="0"/>
              <a:t>9.06.2022</a:t>
            </a:fld>
            <a:endParaRPr lang="tr-T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4A65EF-7E6D-BF25-C951-C612CCC77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F2D139-BF70-3186-1956-288B591A6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F215B-9FDD-415C-9FB5-8361CA582837}" type="slidenum">
              <a:rPr lang="tr-TR" smtClean="0"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643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7.jpeg"/><Relationship Id="rId7" Type="http://schemas.openxmlformats.org/officeDocument/2006/relationships/image" Target="../media/image12.jpeg"/><Relationship Id="rId12" Type="http://schemas.openxmlformats.org/officeDocument/2006/relationships/image" Target="../media/image1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7.jpeg"/><Relationship Id="rId5" Type="http://schemas.openxmlformats.org/officeDocument/2006/relationships/image" Target="../media/image6.jpeg"/><Relationship Id="rId10" Type="http://schemas.openxmlformats.org/officeDocument/2006/relationships/image" Target="../media/image16.JPG"/><Relationship Id="rId4" Type="http://schemas.openxmlformats.org/officeDocument/2006/relationships/image" Target="../media/image8.jpe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JPG"/><Relationship Id="rId3" Type="http://schemas.openxmlformats.org/officeDocument/2006/relationships/image" Target="../media/image7.jpeg"/><Relationship Id="rId7" Type="http://schemas.openxmlformats.org/officeDocument/2006/relationships/image" Target="../media/image12.jpeg"/><Relationship Id="rId12" Type="http://schemas.openxmlformats.org/officeDocument/2006/relationships/image" Target="../media/image1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7.jpeg"/><Relationship Id="rId5" Type="http://schemas.openxmlformats.org/officeDocument/2006/relationships/image" Target="../media/image6.jpeg"/><Relationship Id="rId10" Type="http://schemas.openxmlformats.org/officeDocument/2006/relationships/image" Target="../media/image16.JPG"/><Relationship Id="rId4" Type="http://schemas.openxmlformats.org/officeDocument/2006/relationships/image" Target="../media/image8.jpeg"/><Relationship Id="rId9" Type="http://schemas.openxmlformats.org/officeDocument/2006/relationships/image" Target="../media/image14.jpeg"/><Relationship Id="rId1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JPG"/><Relationship Id="rId3" Type="http://schemas.openxmlformats.org/officeDocument/2006/relationships/image" Target="../media/image7.jpeg"/><Relationship Id="rId7" Type="http://schemas.openxmlformats.org/officeDocument/2006/relationships/image" Target="../media/image12.jpeg"/><Relationship Id="rId12" Type="http://schemas.openxmlformats.org/officeDocument/2006/relationships/image" Target="../media/image1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7.jpeg"/><Relationship Id="rId5" Type="http://schemas.openxmlformats.org/officeDocument/2006/relationships/image" Target="../media/image6.jpeg"/><Relationship Id="rId15" Type="http://schemas.openxmlformats.org/officeDocument/2006/relationships/image" Target="../media/image21.JPG"/><Relationship Id="rId10" Type="http://schemas.openxmlformats.org/officeDocument/2006/relationships/image" Target="../media/image16.JPG"/><Relationship Id="rId4" Type="http://schemas.openxmlformats.org/officeDocument/2006/relationships/image" Target="../media/image8.jpeg"/><Relationship Id="rId9" Type="http://schemas.openxmlformats.org/officeDocument/2006/relationships/image" Target="../media/image14.jpeg"/><Relationship Id="rId1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JPG"/><Relationship Id="rId3" Type="http://schemas.openxmlformats.org/officeDocument/2006/relationships/image" Target="../media/image7.jpeg"/><Relationship Id="rId7" Type="http://schemas.openxmlformats.org/officeDocument/2006/relationships/image" Target="../media/image12.jpeg"/><Relationship Id="rId12" Type="http://schemas.openxmlformats.org/officeDocument/2006/relationships/image" Target="../media/image1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7.jpeg"/><Relationship Id="rId5" Type="http://schemas.openxmlformats.org/officeDocument/2006/relationships/image" Target="../media/image6.jpeg"/><Relationship Id="rId15" Type="http://schemas.openxmlformats.org/officeDocument/2006/relationships/image" Target="../media/image21.JPG"/><Relationship Id="rId10" Type="http://schemas.openxmlformats.org/officeDocument/2006/relationships/image" Target="../media/image16.JPG"/><Relationship Id="rId4" Type="http://schemas.openxmlformats.org/officeDocument/2006/relationships/image" Target="../media/image8.jpeg"/><Relationship Id="rId9" Type="http://schemas.openxmlformats.org/officeDocument/2006/relationships/image" Target="../media/image14.jpeg"/><Relationship Id="rId1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JPG"/><Relationship Id="rId3" Type="http://schemas.openxmlformats.org/officeDocument/2006/relationships/image" Target="../media/image7.jpeg"/><Relationship Id="rId7" Type="http://schemas.openxmlformats.org/officeDocument/2006/relationships/image" Target="../media/image12.jpeg"/><Relationship Id="rId12" Type="http://schemas.openxmlformats.org/officeDocument/2006/relationships/image" Target="../media/image1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7.jpeg"/><Relationship Id="rId5" Type="http://schemas.openxmlformats.org/officeDocument/2006/relationships/image" Target="../media/image6.jpeg"/><Relationship Id="rId10" Type="http://schemas.openxmlformats.org/officeDocument/2006/relationships/image" Target="../media/image16.JPG"/><Relationship Id="rId4" Type="http://schemas.openxmlformats.org/officeDocument/2006/relationships/image" Target="../media/image8.jpeg"/><Relationship Id="rId9" Type="http://schemas.openxmlformats.org/officeDocument/2006/relationships/image" Target="../media/image14.jpeg"/><Relationship Id="rId1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2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6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6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6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jpeg"/><Relationship Id="rId7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6.jpeg"/><Relationship Id="rId4" Type="http://schemas.openxmlformats.org/officeDocument/2006/relationships/image" Target="../media/image8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7.jpeg"/><Relationship Id="rId7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6.jpeg"/><Relationship Id="rId10" Type="http://schemas.openxmlformats.org/officeDocument/2006/relationships/image" Target="../media/image16.JPG"/><Relationship Id="rId4" Type="http://schemas.openxmlformats.org/officeDocument/2006/relationships/image" Target="../media/image8.jpe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7.jpeg"/><Relationship Id="rId7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6.jpeg"/><Relationship Id="rId10" Type="http://schemas.openxmlformats.org/officeDocument/2006/relationships/image" Target="../media/image16.JPG"/><Relationship Id="rId4" Type="http://schemas.openxmlformats.org/officeDocument/2006/relationships/image" Target="../media/image8.jpeg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0BF030DF-4C57-9ADD-ED96-6C68C5CCC0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92"/>
          <a:stretch/>
        </p:blipFill>
        <p:spPr>
          <a:xfrm>
            <a:off x="-11776" y="-310355"/>
            <a:ext cx="12203776" cy="71683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062F87-D42D-E218-4FB6-D6F446EB4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1500" y="2352759"/>
            <a:ext cx="4224421" cy="657141"/>
          </a:xfrm>
        </p:spPr>
        <p:txBody>
          <a:bodyPr>
            <a:normAutofit fontScale="90000"/>
          </a:bodyPr>
          <a:lstStyle/>
          <a:p>
            <a:r>
              <a:rPr lang="de-A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Mein</a:t>
            </a:r>
            <a:r>
              <a:rPr lang="de-A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 </a:t>
            </a:r>
            <a:r>
              <a:rPr lang="de-A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Bezirk</a:t>
            </a:r>
            <a:endParaRPr lang="tr-T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7FD5FA-09E6-75D1-6058-5F6E3C047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2531" y="2945251"/>
            <a:ext cx="2422358" cy="657141"/>
          </a:xfrm>
        </p:spPr>
        <p:txBody>
          <a:bodyPr/>
          <a:lstStyle/>
          <a:p>
            <a:r>
              <a:rPr lang="de-A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Präsentation</a:t>
            </a:r>
            <a:r>
              <a:rPr lang="de-AT" dirty="0">
                <a:latin typeface="Franklin Gothic Heavy" panose="020B0903020102020204" pitchFamily="34" charset="0"/>
              </a:rPr>
              <a:t> </a:t>
            </a:r>
            <a:endParaRPr lang="tr-TR" dirty="0">
              <a:latin typeface="Franklin Gothic Heavy" panose="020B09030201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E5D67BF-E3B5-A00F-530E-F01F3E2D4676}"/>
              </a:ext>
            </a:extLst>
          </p:cNvPr>
          <p:cNvSpPr txBox="1"/>
          <p:nvPr/>
        </p:nvSpPr>
        <p:spPr>
          <a:xfrm>
            <a:off x="9512300" y="0"/>
            <a:ext cx="267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Hümeyra</a:t>
            </a:r>
            <a:r>
              <a:rPr lang="de-A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Yavuz</a:t>
            </a:r>
            <a:endParaRPr lang="tr-T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71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Gebäude, draußen, Szene enthält.&#10;&#10;Automatisch generierte Beschreibung">
            <a:extLst>
              <a:ext uri="{FF2B5EF4-FFF2-40B4-BE49-F238E27FC236}">
                <a16:creationId xmlns:a16="http://schemas.microsoft.com/office/drawing/2014/main" id="{7B7A6AA3-FFD6-9D72-A92E-C163AEF3E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241" y="1349771"/>
            <a:ext cx="6757241" cy="45052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062F87-D42D-E218-4FB6-D6F446EB4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8226" y="2814584"/>
            <a:ext cx="4224421" cy="657141"/>
          </a:xfrm>
        </p:spPr>
        <p:txBody>
          <a:bodyPr>
            <a:noAutofit/>
          </a:bodyPr>
          <a:lstStyle/>
          <a:p>
            <a:r>
              <a:rPr lang="de-A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Tunnelblick</a:t>
            </a:r>
            <a:endParaRPr lang="tr-T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7FD5FA-09E6-75D1-6058-5F6E3C047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9257" y="3429000"/>
            <a:ext cx="2422358" cy="657141"/>
          </a:xfrm>
        </p:spPr>
        <p:txBody>
          <a:bodyPr>
            <a:normAutofit/>
          </a:bodyPr>
          <a:lstStyle/>
          <a:p>
            <a:r>
              <a:rPr lang="de-AT" dirty="0">
                <a:latin typeface="Franklin Gothic Heavy" panose="020B0903020102020204" pitchFamily="34" charset="0"/>
              </a:rPr>
              <a:t>U-Bahn</a:t>
            </a:r>
            <a:endParaRPr lang="tr-TR" dirty="0">
              <a:latin typeface="Franklin Gothic Heavy" panose="020B09030201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E5D67BF-E3B5-A00F-530E-F01F3E2D4676}"/>
              </a:ext>
            </a:extLst>
          </p:cNvPr>
          <p:cNvSpPr txBox="1"/>
          <p:nvPr/>
        </p:nvSpPr>
        <p:spPr>
          <a:xfrm>
            <a:off x="9512300" y="0"/>
            <a:ext cx="267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Hümeyra</a:t>
            </a:r>
            <a:r>
              <a:rPr lang="de-A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Yavuz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pic>
        <p:nvPicPr>
          <p:cNvPr id="6" name="Grafik 5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A33AD728-6738-A89C-F186-FCC0AA987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5145900" cy="3430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F815E32-7068-19AF-4A9E-932F7B7D5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30600"/>
            <a:ext cx="5145900" cy="3430600"/>
          </a:xfrm>
          <a:prstGeom prst="rect">
            <a:avLst/>
          </a:prstGeom>
        </p:spPr>
      </p:pic>
      <p:pic>
        <p:nvPicPr>
          <p:cNvPr id="7" name="Grafik 6" descr="Ein Bild, das Text, draußen, Gebäude, Baum enthält.&#10;&#10;Automatisch generierte Beschreibung">
            <a:extLst>
              <a:ext uri="{FF2B5EF4-FFF2-40B4-BE49-F238E27FC236}">
                <a16:creationId xmlns:a16="http://schemas.microsoft.com/office/drawing/2014/main" id="{8B582AAA-81EF-DB38-280C-858DEEB2E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1964" y="1349771"/>
            <a:ext cx="6991964" cy="4660900"/>
          </a:xfrm>
          <a:prstGeom prst="rect">
            <a:avLst/>
          </a:prstGeom>
        </p:spPr>
      </p:pic>
      <p:pic>
        <p:nvPicPr>
          <p:cNvPr id="10" name="Grafik 9" descr="Ein Bild, das draußen, Gebäude, Baum, Stein enthält.&#10;&#10;Automatisch generierte Beschreibung">
            <a:extLst>
              <a:ext uri="{FF2B5EF4-FFF2-40B4-BE49-F238E27FC236}">
                <a16:creationId xmlns:a16="http://schemas.microsoft.com/office/drawing/2014/main" id="{3D925384-4DE5-F43E-DD21-7319262BA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7" y="1274145"/>
            <a:ext cx="7218227" cy="4812151"/>
          </a:xfrm>
          <a:prstGeom prst="rect">
            <a:avLst/>
          </a:prstGeom>
        </p:spPr>
      </p:pic>
      <p:pic>
        <p:nvPicPr>
          <p:cNvPr id="11" name="Grafik 10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4FBC8849-173F-F879-45B8-DF38563D9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8" y="1274145"/>
            <a:ext cx="7218227" cy="4812151"/>
          </a:xfrm>
          <a:prstGeom prst="rect">
            <a:avLst/>
          </a:prstGeom>
        </p:spPr>
      </p:pic>
      <p:pic>
        <p:nvPicPr>
          <p:cNvPr id="14" name="Grafik 13" descr="Ein Bild, das Gebäude, draußen, bemalt, alt enthält.&#10;&#10;Automatisch generierte Beschreibung">
            <a:extLst>
              <a:ext uri="{FF2B5EF4-FFF2-40B4-BE49-F238E27FC236}">
                <a16:creationId xmlns:a16="http://schemas.microsoft.com/office/drawing/2014/main" id="{218C5868-FC07-C6FF-4949-F768106C9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9" y="1274146"/>
            <a:ext cx="7218226" cy="4812150"/>
          </a:xfrm>
          <a:prstGeom prst="rect">
            <a:avLst/>
          </a:prstGeom>
        </p:spPr>
      </p:pic>
      <p:pic>
        <p:nvPicPr>
          <p:cNvPr id="12" name="Grafik 11" descr="Ein Bild, das draußen, Himmel, Gebäude, bewölkt enthält.&#10;&#10;Automatisch generierte Beschreibung">
            <a:extLst>
              <a:ext uri="{FF2B5EF4-FFF2-40B4-BE49-F238E27FC236}">
                <a16:creationId xmlns:a16="http://schemas.microsoft.com/office/drawing/2014/main" id="{5473502B-1328-86BB-9ACF-3AEF795216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9193" y="1271150"/>
            <a:ext cx="7218871" cy="4812150"/>
          </a:xfrm>
          <a:prstGeom prst="rect">
            <a:avLst/>
          </a:prstGeom>
        </p:spPr>
      </p:pic>
      <p:pic>
        <p:nvPicPr>
          <p:cNvPr id="16" name="Grafik 15" descr="Ein Bild, das draußen, sitzend, Vogel, schwarz enthält.&#10;&#10;Automatisch generierte Beschreibung">
            <a:extLst>
              <a:ext uri="{FF2B5EF4-FFF2-40B4-BE49-F238E27FC236}">
                <a16:creationId xmlns:a16="http://schemas.microsoft.com/office/drawing/2014/main" id="{DE5DE3ED-C522-7597-8E95-A683CCCFFB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5215" y="1287967"/>
            <a:ext cx="7193000" cy="4795333"/>
          </a:xfrm>
          <a:prstGeom prst="rect">
            <a:avLst/>
          </a:prstGeom>
        </p:spPr>
      </p:pic>
      <p:pic>
        <p:nvPicPr>
          <p:cNvPr id="13" name="Grafik 12" descr="Ein Bild, das Text, draußen, Baum, Himmel enthält.&#10;&#10;Automatisch generierte Beschreibung">
            <a:extLst>
              <a:ext uri="{FF2B5EF4-FFF2-40B4-BE49-F238E27FC236}">
                <a16:creationId xmlns:a16="http://schemas.microsoft.com/office/drawing/2014/main" id="{39AA3595-FD90-7A32-67B5-2C616E260D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" y="1287967"/>
            <a:ext cx="7193000" cy="4795333"/>
          </a:xfrm>
          <a:prstGeom prst="rect">
            <a:avLst/>
          </a:prstGeom>
        </p:spPr>
      </p:pic>
      <p:pic>
        <p:nvPicPr>
          <p:cNvPr id="17" name="Grafik 16" descr="Ein Bild, das Baum, draußen, Weg, Szene enthält.&#10;&#10;Automatisch generierte Beschreibung">
            <a:extLst>
              <a:ext uri="{FF2B5EF4-FFF2-40B4-BE49-F238E27FC236}">
                <a16:creationId xmlns:a16="http://schemas.microsoft.com/office/drawing/2014/main" id="{86923F43-F4C7-E54A-3C43-421E14B20B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8775" y="1231072"/>
            <a:ext cx="7280119" cy="48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918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Gebäude, draußen, Szene enthält.&#10;&#10;Automatisch generierte Beschreibung">
            <a:extLst>
              <a:ext uri="{FF2B5EF4-FFF2-40B4-BE49-F238E27FC236}">
                <a16:creationId xmlns:a16="http://schemas.microsoft.com/office/drawing/2014/main" id="{7B7A6AA3-FFD6-9D72-A92E-C163AEF3E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241" y="1349771"/>
            <a:ext cx="6757241" cy="45052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062F87-D42D-E218-4FB6-D6F446EB4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1690" y="2771859"/>
            <a:ext cx="4224421" cy="657141"/>
          </a:xfrm>
        </p:spPr>
        <p:txBody>
          <a:bodyPr>
            <a:noAutofit/>
          </a:bodyPr>
          <a:lstStyle/>
          <a:p>
            <a:r>
              <a:rPr lang="de-A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Erinnerungen</a:t>
            </a:r>
            <a:endParaRPr lang="tr-T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7FD5FA-09E6-75D1-6058-5F6E3C047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9257" y="3429000"/>
            <a:ext cx="2422358" cy="657141"/>
          </a:xfrm>
        </p:spPr>
        <p:txBody>
          <a:bodyPr>
            <a:normAutofit/>
          </a:bodyPr>
          <a:lstStyle/>
          <a:p>
            <a:r>
              <a:rPr lang="de-AT" dirty="0">
                <a:latin typeface="Franklin Gothic Heavy" panose="020B0903020102020204" pitchFamily="34" charset="0"/>
              </a:rPr>
              <a:t>Park</a:t>
            </a:r>
            <a:endParaRPr lang="tr-TR" dirty="0">
              <a:latin typeface="Franklin Gothic Heavy" panose="020B09030201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E5D67BF-E3B5-A00F-530E-F01F3E2D4676}"/>
              </a:ext>
            </a:extLst>
          </p:cNvPr>
          <p:cNvSpPr txBox="1"/>
          <p:nvPr/>
        </p:nvSpPr>
        <p:spPr>
          <a:xfrm>
            <a:off x="9512300" y="0"/>
            <a:ext cx="267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Hümeyra</a:t>
            </a:r>
            <a:r>
              <a:rPr lang="de-A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Yavuz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pic>
        <p:nvPicPr>
          <p:cNvPr id="6" name="Grafik 5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A33AD728-6738-A89C-F186-FCC0AA987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5145900" cy="3430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F815E32-7068-19AF-4A9E-932F7B7D5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30600"/>
            <a:ext cx="5145900" cy="3430600"/>
          </a:xfrm>
          <a:prstGeom prst="rect">
            <a:avLst/>
          </a:prstGeom>
        </p:spPr>
      </p:pic>
      <p:pic>
        <p:nvPicPr>
          <p:cNvPr id="7" name="Grafik 6" descr="Ein Bild, das Text, draußen, Gebäude, Baum enthält.&#10;&#10;Automatisch generierte Beschreibung">
            <a:extLst>
              <a:ext uri="{FF2B5EF4-FFF2-40B4-BE49-F238E27FC236}">
                <a16:creationId xmlns:a16="http://schemas.microsoft.com/office/drawing/2014/main" id="{8B582AAA-81EF-DB38-280C-858DEEB2E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1964" y="1349771"/>
            <a:ext cx="6991964" cy="4660900"/>
          </a:xfrm>
          <a:prstGeom prst="rect">
            <a:avLst/>
          </a:prstGeom>
        </p:spPr>
      </p:pic>
      <p:pic>
        <p:nvPicPr>
          <p:cNvPr id="10" name="Grafik 9" descr="Ein Bild, das draußen, Gebäude, Baum, Stein enthält.&#10;&#10;Automatisch generierte Beschreibung">
            <a:extLst>
              <a:ext uri="{FF2B5EF4-FFF2-40B4-BE49-F238E27FC236}">
                <a16:creationId xmlns:a16="http://schemas.microsoft.com/office/drawing/2014/main" id="{3D925384-4DE5-F43E-DD21-7319262BA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7" y="1274145"/>
            <a:ext cx="7218227" cy="4812151"/>
          </a:xfrm>
          <a:prstGeom prst="rect">
            <a:avLst/>
          </a:prstGeom>
        </p:spPr>
      </p:pic>
      <p:pic>
        <p:nvPicPr>
          <p:cNvPr id="11" name="Grafik 10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4FBC8849-173F-F879-45B8-DF38563D9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8" y="1274145"/>
            <a:ext cx="7218227" cy="4812151"/>
          </a:xfrm>
          <a:prstGeom prst="rect">
            <a:avLst/>
          </a:prstGeom>
        </p:spPr>
      </p:pic>
      <p:pic>
        <p:nvPicPr>
          <p:cNvPr id="14" name="Grafik 13" descr="Ein Bild, das Gebäude, draußen, bemalt, alt enthält.&#10;&#10;Automatisch generierte Beschreibung">
            <a:extLst>
              <a:ext uri="{FF2B5EF4-FFF2-40B4-BE49-F238E27FC236}">
                <a16:creationId xmlns:a16="http://schemas.microsoft.com/office/drawing/2014/main" id="{218C5868-FC07-C6FF-4949-F768106C9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9" y="1274146"/>
            <a:ext cx="7218226" cy="4812150"/>
          </a:xfrm>
          <a:prstGeom prst="rect">
            <a:avLst/>
          </a:prstGeom>
        </p:spPr>
      </p:pic>
      <p:pic>
        <p:nvPicPr>
          <p:cNvPr id="12" name="Grafik 11" descr="Ein Bild, das draußen, Himmel, Gebäude, bewölkt enthält.&#10;&#10;Automatisch generierte Beschreibung">
            <a:extLst>
              <a:ext uri="{FF2B5EF4-FFF2-40B4-BE49-F238E27FC236}">
                <a16:creationId xmlns:a16="http://schemas.microsoft.com/office/drawing/2014/main" id="{5473502B-1328-86BB-9ACF-3AEF795216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9193" y="1271150"/>
            <a:ext cx="7218871" cy="4812150"/>
          </a:xfrm>
          <a:prstGeom prst="rect">
            <a:avLst/>
          </a:prstGeom>
        </p:spPr>
      </p:pic>
      <p:pic>
        <p:nvPicPr>
          <p:cNvPr id="16" name="Grafik 15" descr="Ein Bild, das draußen, sitzend, Vogel, schwarz enthält.&#10;&#10;Automatisch generierte Beschreibung">
            <a:extLst>
              <a:ext uri="{FF2B5EF4-FFF2-40B4-BE49-F238E27FC236}">
                <a16:creationId xmlns:a16="http://schemas.microsoft.com/office/drawing/2014/main" id="{DE5DE3ED-C522-7597-8E95-A683CCCFFB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5215" y="1287967"/>
            <a:ext cx="7193000" cy="4795333"/>
          </a:xfrm>
          <a:prstGeom prst="rect">
            <a:avLst/>
          </a:prstGeom>
        </p:spPr>
      </p:pic>
      <p:pic>
        <p:nvPicPr>
          <p:cNvPr id="13" name="Grafik 12" descr="Ein Bild, das Text, draußen, Baum, Himmel enthält.&#10;&#10;Automatisch generierte Beschreibung">
            <a:extLst>
              <a:ext uri="{FF2B5EF4-FFF2-40B4-BE49-F238E27FC236}">
                <a16:creationId xmlns:a16="http://schemas.microsoft.com/office/drawing/2014/main" id="{39AA3595-FD90-7A32-67B5-2C616E260D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3322" y="1279558"/>
            <a:ext cx="7193000" cy="4795333"/>
          </a:xfrm>
          <a:prstGeom prst="rect">
            <a:avLst/>
          </a:prstGeom>
        </p:spPr>
      </p:pic>
      <p:pic>
        <p:nvPicPr>
          <p:cNvPr id="15" name="Grafik 14" descr="Ein Bild, das Baum, draußen, Weg, Szene enthält.&#10;&#10;Automatisch generierte Beschreibung">
            <a:extLst>
              <a:ext uri="{FF2B5EF4-FFF2-40B4-BE49-F238E27FC236}">
                <a16:creationId xmlns:a16="http://schemas.microsoft.com/office/drawing/2014/main" id="{3748C713-2066-5D16-2D8B-7D51800FE2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" y="1222663"/>
            <a:ext cx="7280119" cy="4852228"/>
          </a:xfrm>
          <a:prstGeom prst="rect">
            <a:avLst/>
          </a:prstGeom>
        </p:spPr>
      </p:pic>
      <p:pic>
        <p:nvPicPr>
          <p:cNvPr id="17" name="Grafik 16" descr="Ein Bild, das Text, Gebäude, draußen, Geschäft enthält.&#10;&#10;Automatisch generierte Beschreibung">
            <a:extLst>
              <a:ext uri="{FF2B5EF4-FFF2-40B4-BE49-F238E27FC236}">
                <a16:creationId xmlns:a16="http://schemas.microsoft.com/office/drawing/2014/main" id="{60664600-5E4B-D3B9-364B-D55FD1F68E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6595"/>
            <a:ext cx="5145900" cy="3429763"/>
          </a:xfrm>
          <a:prstGeom prst="rect">
            <a:avLst/>
          </a:prstGeom>
        </p:spPr>
      </p:pic>
      <p:pic>
        <p:nvPicPr>
          <p:cNvPr id="18" name="Grafik 17" descr="Ein Bild, das Gebäude, Person enthält.&#10;&#10;Automatisch generierte Beschreibung">
            <a:extLst>
              <a:ext uri="{FF2B5EF4-FFF2-40B4-BE49-F238E27FC236}">
                <a16:creationId xmlns:a16="http://schemas.microsoft.com/office/drawing/2014/main" id="{3A67E605-9717-29FA-2BC3-3F3261DF9D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" y="-3422533"/>
            <a:ext cx="5143610" cy="342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149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Gebäude, draußen, Szene enthält.&#10;&#10;Automatisch generierte Beschreibung">
            <a:extLst>
              <a:ext uri="{FF2B5EF4-FFF2-40B4-BE49-F238E27FC236}">
                <a16:creationId xmlns:a16="http://schemas.microsoft.com/office/drawing/2014/main" id="{7B7A6AA3-FFD6-9D72-A92E-C163AEF3E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241" y="1349771"/>
            <a:ext cx="6757241" cy="45052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062F87-D42D-E218-4FB6-D6F446EB4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1690" y="2771859"/>
            <a:ext cx="4224421" cy="657141"/>
          </a:xfrm>
        </p:spPr>
        <p:txBody>
          <a:bodyPr>
            <a:noAutofit/>
          </a:bodyPr>
          <a:lstStyle/>
          <a:p>
            <a:r>
              <a:rPr lang="de-AT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Spiegelug</a:t>
            </a:r>
            <a:endParaRPr lang="tr-T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7FD5FA-09E6-75D1-6058-5F6E3C047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9257" y="3429000"/>
            <a:ext cx="2422358" cy="657141"/>
          </a:xfrm>
        </p:spPr>
        <p:txBody>
          <a:bodyPr>
            <a:normAutofit/>
          </a:bodyPr>
          <a:lstStyle/>
          <a:p>
            <a:r>
              <a:rPr lang="de-AT" dirty="0">
                <a:latin typeface="Franklin Gothic Heavy" panose="020B0903020102020204" pitchFamily="34" charset="0"/>
              </a:rPr>
              <a:t>Spiegel</a:t>
            </a:r>
            <a:endParaRPr lang="tr-TR" dirty="0">
              <a:latin typeface="Franklin Gothic Heavy" panose="020B09030201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E5D67BF-E3B5-A00F-530E-F01F3E2D4676}"/>
              </a:ext>
            </a:extLst>
          </p:cNvPr>
          <p:cNvSpPr txBox="1"/>
          <p:nvPr/>
        </p:nvSpPr>
        <p:spPr>
          <a:xfrm>
            <a:off x="9512300" y="0"/>
            <a:ext cx="267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Hümeyra</a:t>
            </a:r>
            <a:r>
              <a:rPr lang="de-A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Yavuz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pic>
        <p:nvPicPr>
          <p:cNvPr id="6" name="Grafik 5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A33AD728-6738-A89C-F186-FCC0AA987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5145900" cy="3430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F815E32-7068-19AF-4A9E-932F7B7D5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30600"/>
            <a:ext cx="5145900" cy="3430600"/>
          </a:xfrm>
          <a:prstGeom prst="rect">
            <a:avLst/>
          </a:prstGeom>
        </p:spPr>
      </p:pic>
      <p:pic>
        <p:nvPicPr>
          <p:cNvPr id="7" name="Grafik 6" descr="Ein Bild, das Text, draußen, Gebäude, Baum enthält.&#10;&#10;Automatisch generierte Beschreibung">
            <a:extLst>
              <a:ext uri="{FF2B5EF4-FFF2-40B4-BE49-F238E27FC236}">
                <a16:creationId xmlns:a16="http://schemas.microsoft.com/office/drawing/2014/main" id="{8B582AAA-81EF-DB38-280C-858DEEB2E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1964" y="1349771"/>
            <a:ext cx="6991964" cy="4660900"/>
          </a:xfrm>
          <a:prstGeom prst="rect">
            <a:avLst/>
          </a:prstGeom>
        </p:spPr>
      </p:pic>
      <p:pic>
        <p:nvPicPr>
          <p:cNvPr id="10" name="Grafik 9" descr="Ein Bild, das draußen, Gebäude, Baum, Stein enthält.&#10;&#10;Automatisch generierte Beschreibung">
            <a:extLst>
              <a:ext uri="{FF2B5EF4-FFF2-40B4-BE49-F238E27FC236}">
                <a16:creationId xmlns:a16="http://schemas.microsoft.com/office/drawing/2014/main" id="{3D925384-4DE5-F43E-DD21-7319262BA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7" y="1274145"/>
            <a:ext cx="7218227" cy="4812151"/>
          </a:xfrm>
          <a:prstGeom prst="rect">
            <a:avLst/>
          </a:prstGeom>
        </p:spPr>
      </p:pic>
      <p:pic>
        <p:nvPicPr>
          <p:cNvPr id="11" name="Grafik 10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4FBC8849-173F-F879-45B8-DF38563D9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8" y="1274145"/>
            <a:ext cx="7218227" cy="4812151"/>
          </a:xfrm>
          <a:prstGeom prst="rect">
            <a:avLst/>
          </a:prstGeom>
        </p:spPr>
      </p:pic>
      <p:pic>
        <p:nvPicPr>
          <p:cNvPr id="14" name="Grafik 13" descr="Ein Bild, das Gebäude, draußen, bemalt, alt enthält.&#10;&#10;Automatisch generierte Beschreibung">
            <a:extLst>
              <a:ext uri="{FF2B5EF4-FFF2-40B4-BE49-F238E27FC236}">
                <a16:creationId xmlns:a16="http://schemas.microsoft.com/office/drawing/2014/main" id="{218C5868-FC07-C6FF-4949-F768106C9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9" y="1274146"/>
            <a:ext cx="7218226" cy="4812150"/>
          </a:xfrm>
          <a:prstGeom prst="rect">
            <a:avLst/>
          </a:prstGeom>
        </p:spPr>
      </p:pic>
      <p:pic>
        <p:nvPicPr>
          <p:cNvPr id="12" name="Grafik 11" descr="Ein Bild, das draußen, Himmel, Gebäude, bewölkt enthält.&#10;&#10;Automatisch generierte Beschreibung">
            <a:extLst>
              <a:ext uri="{FF2B5EF4-FFF2-40B4-BE49-F238E27FC236}">
                <a16:creationId xmlns:a16="http://schemas.microsoft.com/office/drawing/2014/main" id="{5473502B-1328-86BB-9ACF-3AEF795216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9193" y="1271150"/>
            <a:ext cx="7218871" cy="4812150"/>
          </a:xfrm>
          <a:prstGeom prst="rect">
            <a:avLst/>
          </a:prstGeom>
        </p:spPr>
      </p:pic>
      <p:pic>
        <p:nvPicPr>
          <p:cNvPr id="16" name="Grafik 15" descr="Ein Bild, das draußen, sitzend, Vogel, schwarz enthält.&#10;&#10;Automatisch generierte Beschreibung">
            <a:extLst>
              <a:ext uri="{FF2B5EF4-FFF2-40B4-BE49-F238E27FC236}">
                <a16:creationId xmlns:a16="http://schemas.microsoft.com/office/drawing/2014/main" id="{DE5DE3ED-C522-7597-8E95-A683CCCFFB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5215" y="1287967"/>
            <a:ext cx="7193000" cy="4795333"/>
          </a:xfrm>
          <a:prstGeom prst="rect">
            <a:avLst/>
          </a:prstGeom>
        </p:spPr>
      </p:pic>
      <p:pic>
        <p:nvPicPr>
          <p:cNvPr id="13" name="Grafik 12" descr="Ein Bild, das Text, draußen, Baum, Himmel enthält.&#10;&#10;Automatisch generierte Beschreibung">
            <a:extLst>
              <a:ext uri="{FF2B5EF4-FFF2-40B4-BE49-F238E27FC236}">
                <a16:creationId xmlns:a16="http://schemas.microsoft.com/office/drawing/2014/main" id="{39AA3595-FD90-7A32-67B5-2C616E260D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3322" y="1279558"/>
            <a:ext cx="7193000" cy="4795333"/>
          </a:xfrm>
          <a:prstGeom prst="rect">
            <a:avLst/>
          </a:prstGeom>
        </p:spPr>
      </p:pic>
      <p:pic>
        <p:nvPicPr>
          <p:cNvPr id="15" name="Grafik 14" descr="Ein Bild, das Baum, draußen, Weg, Szene enthält.&#10;&#10;Automatisch generierte Beschreibung">
            <a:extLst>
              <a:ext uri="{FF2B5EF4-FFF2-40B4-BE49-F238E27FC236}">
                <a16:creationId xmlns:a16="http://schemas.microsoft.com/office/drawing/2014/main" id="{3748C713-2066-5D16-2D8B-7D51800FE2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8775" y="1231072"/>
            <a:ext cx="7280119" cy="4852228"/>
          </a:xfrm>
          <a:prstGeom prst="rect">
            <a:avLst/>
          </a:prstGeom>
        </p:spPr>
      </p:pic>
      <p:pic>
        <p:nvPicPr>
          <p:cNvPr id="17" name="Grafik 16" descr="Ein Bild, das Text, Gebäude, draußen, Geschäft enthält.&#10;&#10;Automatisch generierte Beschreibung">
            <a:extLst>
              <a:ext uri="{FF2B5EF4-FFF2-40B4-BE49-F238E27FC236}">
                <a16:creationId xmlns:a16="http://schemas.microsoft.com/office/drawing/2014/main" id="{495D09BC-EA1A-ED9D-9371-7DF7490086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10" y="3428237"/>
            <a:ext cx="5145900" cy="3429763"/>
          </a:xfrm>
          <a:prstGeom prst="rect">
            <a:avLst/>
          </a:prstGeom>
        </p:spPr>
      </p:pic>
      <p:pic>
        <p:nvPicPr>
          <p:cNvPr id="19" name="Grafik 18" descr="Ein Bild, das Gebäude, Person enthält.&#10;&#10;Automatisch generierte Beschreibung">
            <a:extLst>
              <a:ext uri="{FF2B5EF4-FFF2-40B4-BE49-F238E27FC236}">
                <a16:creationId xmlns:a16="http://schemas.microsoft.com/office/drawing/2014/main" id="{EAA84FDA-0831-6FFA-E20F-F84E88993D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" y="5412"/>
            <a:ext cx="5143610" cy="342823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FFC1F16-4E88-D416-82BF-48BCBDB5FC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3883" y="1189882"/>
            <a:ext cx="7237527" cy="482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521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Gebäude, draußen, Szene enthält.&#10;&#10;Automatisch generierte Beschreibung">
            <a:extLst>
              <a:ext uri="{FF2B5EF4-FFF2-40B4-BE49-F238E27FC236}">
                <a16:creationId xmlns:a16="http://schemas.microsoft.com/office/drawing/2014/main" id="{7B7A6AA3-FFD6-9D72-A92E-C163AEF3E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241" y="1349771"/>
            <a:ext cx="6757241" cy="45052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062F87-D42D-E218-4FB6-D6F446EB4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1690" y="2771859"/>
            <a:ext cx="4224421" cy="657141"/>
          </a:xfrm>
        </p:spPr>
        <p:txBody>
          <a:bodyPr>
            <a:noAutofit/>
          </a:bodyPr>
          <a:lstStyle/>
          <a:p>
            <a:r>
              <a:rPr lang="de-A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In Bewegung</a:t>
            </a:r>
            <a:endParaRPr lang="tr-T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7FD5FA-09E6-75D1-6058-5F6E3C047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9257" y="3429000"/>
            <a:ext cx="2422358" cy="657141"/>
          </a:xfrm>
        </p:spPr>
        <p:txBody>
          <a:bodyPr>
            <a:normAutofit/>
          </a:bodyPr>
          <a:lstStyle/>
          <a:p>
            <a:r>
              <a:rPr lang="de-AT" dirty="0">
                <a:latin typeface="Franklin Gothic Heavy" panose="020B0903020102020204" pitchFamily="34" charset="0"/>
              </a:rPr>
              <a:t>Bazar</a:t>
            </a:r>
            <a:endParaRPr lang="tr-TR" dirty="0">
              <a:latin typeface="Franklin Gothic Heavy" panose="020B09030201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E5D67BF-E3B5-A00F-530E-F01F3E2D4676}"/>
              </a:ext>
            </a:extLst>
          </p:cNvPr>
          <p:cNvSpPr txBox="1"/>
          <p:nvPr/>
        </p:nvSpPr>
        <p:spPr>
          <a:xfrm>
            <a:off x="9512300" y="0"/>
            <a:ext cx="267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Hümeyra</a:t>
            </a:r>
            <a:r>
              <a:rPr lang="de-A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Yavuz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pic>
        <p:nvPicPr>
          <p:cNvPr id="6" name="Grafik 5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A33AD728-6738-A89C-F186-FCC0AA987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5145900" cy="3430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F815E32-7068-19AF-4A9E-932F7B7D5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30600"/>
            <a:ext cx="5145900" cy="3430600"/>
          </a:xfrm>
          <a:prstGeom prst="rect">
            <a:avLst/>
          </a:prstGeom>
        </p:spPr>
      </p:pic>
      <p:pic>
        <p:nvPicPr>
          <p:cNvPr id="7" name="Grafik 6" descr="Ein Bild, das Text, draußen, Gebäude, Baum enthält.&#10;&#10;Automatisch generierte Beschreibung">
            <a:extLst>
              <a:ext uri="{FF2B5EF4-FFF2-40B4-BE49-F238E27FC236}">
                <a16:creationId xmlns:a16="http://schemas.microsoft.com/office/drawing/2014/main" id="{8B582AAA-81EF-DB38-280C-858DEEB2E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1964" y="1349771"/>
            <a:ext cx="6991964" cy="4660900"/>
          </a:xfrm>
          <a:prstGeom prst="rect">
            <a:avLst/>
          </a:prstGeom>
        </p:spPr>
      </p:pic>
      <p:pic>
        <p:nvPicPr>
          <p:cNvPr id="10" name="Grafik 9" descr="Ein Bild, das draußen, Gebäude, Baum, Stein enthält.&#10;&#10;Automatisch generierte Beschreibung">
            <a:extLst>
              <a:ext uri="{FF2B5EF4-FFF2-40B4-BE49-F238E27FC236}">
                <a16:creationId xmlns:a16="http://schemas.microsoft.com/office/drawing/2014/main" id="{3D925384-4DE5-F43E-DD21-7319262BA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7" y="1274145"/>
            <a:ext cx="7218227" cy="4812151"/>
          </a:xfrm>
          <a:prstGeom prst="rect">
            <a:avLst/>
          </a:prstGeom>
        </p:spPr>
      </p:pic>
      <p:pic>
        <p:nvPicPr>
          <p:cNvPr id="11" name="Grafik 10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4FBC8849-173F-F879-45B8-DF38563D9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8" y="1274145"/>
            <a:ext cx="7218227" cy="4812151"/>
          </a:xfrm>
          <a:prstGeom prst="rect">
            <a:avLst/>
          </a:prstGeom>
        </p:spPr>
      </p:pic>
      <p:pic>
        <p:nvPicPr>
          <p:cNvPr id="14" name="Grafik 13" descr="Ein Bild, das Gebäude, draußen, bemalt, alt enthält.&#10;&#10;Automatisch generierte Beschreibung">
            <a:extLst>
              <a:ext uri="{FF2B5EF4-FFF2-40B4-BE49-F238E27FC236}">
                <a16:creationId xmlns:a16="http://schemas.microsoft.com/office/drawing/2014/main" id="{218C5868-FC07-C6FF-4949-F768106C9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9" y="1274146"/>
            <a:ext cx="7218226" cy="4812150"/>
          </a:xfrm>
          <a:prstGeom prst="rect">
            <a:avLst/>
          </a:prstGeom>
        </p:spPr>
      </p:pic>
      <p:pic>
        <p:nvPicPr>
          <p:cNvPr id="12" name="Grafik 11" descr="Ein Bild, das draußen, Himmel, Gebäude, bewölkt enthält.&#10;&#10;Automatisch generierte Beschreibung">
            <a:extLst>
              <a:ext uri="{FF2B5EF4-FFF2-40B4-BE49-F238E27FC236}">
                <a16:creationId xmlns:a16="http://schemas.microsoft.com/office/drawing/2014/main" id="{5473502B-1328-86BB-9ACF-3AEF795216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9193" y="1271150"/>
            <a:ext cx="7218871" cy="4812150"/>
          </a:xfrm>
          <a:prstGeom prst="rect">
            <a:avLst/>
          </a:prstGeom>
        </p:spPr>
      </p:pic>
      <p:pic>
        <p:nvPicPr>
          <p:cNvPr id="16" name="Grafik 15" descr="Ein Bild, das draußen, sitzend, Vogel, schwarz enthält.&#10;&#10;Automatisch generierte Beschreibung">
            <a:extLst>
              <a:ext uri="{FF2B5EF4-FFF2-40B4-BE49-F238E27FC236}">
                <a16:creationId xmlns:a16="http://schemas.microsoft.com/office/drawing/2014/main" id="{DE5DE3ED-C522-7597-8E95-A683CCCFFB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5215" y="1287967"/>
            <a:ext cx="7193000" cy="4795333"/>
          </a:xfrm>
          <a:prstGeom prst="rect">
            <a:avLst/>
          </a:prstGeom>
        </p:spPr>
      </p:pic>
      <p:pic>
        <p:nvPicPr>
          <p:cNvPr id="13" name="Grafik 12" descr="Ein Bild, das Text, draußen, Baum, Himmel enthält.&#10;&#10;Automatisch generierte Beschreibung">
            <a:extLst>
              <a:ext uri="{FF2B5EF4-FFF2-40B4-BE49-F238E27FC236}">
                <a16:creationId xmlns:a16="http://schemas.microsoft.com/office/drawing/2014/main" id="{39AA3595-FD90-7A32-67B5-2C616E260D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3322" y="1279558"/>
            <a:ext cx="7193000" cy="4795333"/>
          </a:xfrm>
          <a:prstGeom prst="rect">
            <a:avLst/>
          </a:prstGeom>
        </p:spPr>
      </p:pic>
      <p:pic>
        <p:nvPicPr>
          <p:cNvPr id="15" name="Grafik 14" descr="Ein Bild, das Baum, draußen, Weg, Szene enthält.&#10;&#10;Automatisch generierte Beschreibung">
            <a:extLst>
              <a:ext uri="{FF2B5EF4-FFF2-40B4-BE49-F238E27FC236}">
                <a16:creationId xmlns:a16="http://schemas.microsoft.com/office/drawing/2014/main" id="{3748C713-2066-5D16-2D8B-7D51800FE2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9515" y="1222663"/>
            <a:ext cx="7280119" cy="4852228"/>
          </a:xfrm>
          <a:prstGeom prst="rect">
            <a:avLst/>
          </a:prstGeom>
        </p:spPr>
      </p:pic>
      <p:pic>
        <p:nvPicPr>
          <p:cNvPr id="17" name="Grafik 16" descr="Ein Bild, das Text, Gebäude, draußen, Geschäft enthält.&#10;&#10;Automatisch generierte Beschreibung">
            <a:extLst>
              <a:ext uri="{FF2B5EF4-FFF2-40B4-BE49-F238E27FC236}">
                <a16:creationId xmlns:a16="http://schemas.microsoft.com/office/drawing/2014/main" id="{495D09BC-EA1A-ED9D-9371-7DF7490086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5212"/>
            <a:ext cx="5145900" cy="3429763"/>
          </a:xfrm>
          <a:prstGeom prst="rect">
            <a:avLst/>
          </a:prstGeom>
        </p:spPr>
      </p:pic>
      <p:pic>
        <p:nvPicPr>
          <p:cNvPr id="19" name="Grafik 18" descr="Ein Bild, das Gebäude, Person enthält.&#10;&#10;Automatisch generierte Beschreibung">
            <a:extLst>
              <a:ext uri="{FF2B5EF4-FFF2-40B4-BE49-F238E27FC236}">
                <a16:creationId xmlns:a16="http://schemas.microsoft.com/office/drawing/2014/main" id="{EAA84FDA-0831-6FFA-E20F-F84E88993D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" y="-3586259"/>
            <a:ext cx="5143610" cy="342823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752912C-35F9-F7B9-3EE9-7542023B56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57" y="1231071"/>
            <a:ext cx="7237527" cy="482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88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Gebäude, draußen, Szene enthält.&#10;&#10;Automatisch generierte Beschreibung">
            <a:extLst>
              <a:ext uri="{FF2B5EF4-FFF2-40B4-BE49-F238E27FC236}">
                <a16:creationId xmlns:a16="http://schemas.microsoft.com/office/drawing/2014/main" id="{7B7A6AA3-FFD6-9D72-A92E-C163AEF3E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241" y="1349771"/>
            <a:ext cx="6757241" cy="45052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062F87-D42D-E218-4FB6-D6F446EB4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3789" y="3685633"/>
            <a:ext cx="4224421" cy="657141"/>
          </a:xfrm>
        </p:spPr>
        <p:txBody>
          <a:bodyPr>
            <a:noAutofit/>
          </a:bodyPr>
          <a:lstStyle/>
          <a:p>
            <a:r>
              <a:rPr lang="de-AT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DANKE</a:t>
            </a:r>
            <a:endParaRPr lang="tr-TR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E5D67BF-E3B5-A00F-530E-F01F3E2D4676}"/>
              </a:ext>
            </a:extLst>
          </p:cNvPr>
          <p:cNvSpPr txBox="1"/>
          <p:nvPr/>
        </p:nvSpPr>
        <p:spPr>
          <a:xfrm>
            <a:off x="9512300" y="0"/>
            <a:ext cx="267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Hümeyra</a:t>
            </a:r>
            <a:r>
              <a:rPr lang="de-A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Yavuz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pic>
        <p:nvPicPr>
          <p:cNvPr id="6" name="Grafik 5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A33AD728-6738-A89C-F186-FCC0AA987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5145900" cy="3430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F815E32-7068-19AF-4A9E-932F7B7D5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30600"/>
            <a:ext cx="5145900" cy="3430600"/>
          </a:xfrm>
          <a:prstGeom prst="rect">
            <a:avLst/>
          </a:prstGeom>
        </p:spPr>
      </p:pic>
      <p:pic>
        <p:nvPicPr>
          <p:cNvPr id="7" name="Grafik 6" descr="Ein Bild, das Text, draußen, Gebäude, Baum enthält.&#10;&#10;Automatisch generierte Beschreibung">
            <a:extLst>
              <a:ext uri="{FF2B5EF4-FFF2-40B4-BE49-F238E27FC236}">
                <a16:creationId xmlns:a16="http://schemas.microsoft.com/office/drawing/2014/main" id="{8B582AAA-81EF-DB38-280C-858DEEB2E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1964" y="1349771"/>
            <a:ext cx="6991964" cy="4660900"/>
          </a:xfrm>
          <a:prstGeom prst="rect">
            <a:avLst/>
          </a:prstGeom>
        </p:spPr>
      </p:pic>
      <p:pic>
        <p:nvPicPr>
          <p:cNvPr id="10" name="Grafik 9" descr="Ein Bild, das draußen, Gebäude, Baum, Stein enthält.&#10;&#10;Automatisch generierte Beschreibung">
            <a:extLst>
              <a:ext uri="{FF2B5EF4-FFF2-40B4-BE49-F238E27FC236}">
                <a16:creationId xmlns:a16="http://schemas.microsoft.com/office/drawing/2014/main" id="{3D925384-4DE5-F43E-DD21-7319262BA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7" y="1274145"/>
            <a:ext cx="7218227" cy="4812151"/>
          </a:xfrm>
          <a:prstGeom prst="rect">
            <a:avLst/>
          </a:prstGeom>
        </p:spPr>
      </p:pic>
      <p:pic>
        <p:nvPicPr>
          <p:cNvPr id="11" name="Grafik 10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4FBC8849-173F-F879-45B8-DF38563D9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8" y="1274145"/>
            <a:ext cx="7218227" cy="4812151"/>
          </a:xfrm>
          <a:prstGeom prst="rect">
            <a:avLst/>
          </a:prstGeom>
        </p:spPr>
      </p:pic>
      <p:pic>
        <p:nvPicPr>
          <p:cNvPr id="14" name="Grafik 13" descr="Ein Bild, das Gebäude, draußen, bemalt, alt enthält.&#10;&#10;Automatisch generierte Beschreibung">
            <a:extLst>
              <a:ext uri="{FF2B5EF4-FFF2-40B4-BE49-F238E27FC236}">
                <a16:creationId xmlns:a16="http://schemas.microsoft.com/office/drawing/2014/main" id="{218C5868-FC07-C6FF-4949-F768106C9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9" y="1274146"/>
            <a:ext cx="7218226" cy="4812150"/>
          </a:xfrm>
          <a:prstGeom prst="rect">
            <a:avLst/>
          </a:prstGeom>
        </p:spPr>
      </p:pic>
      <p:pic>
        <p:nvPicPr>
          <p:cNvPr id="12" name="Grafik 11" descr="Ein Bild, das draußen, Himmel, Gebäude, bewölkt enthält.&#10;&#10;Automatisch generierte Beschreibung">
            <a:extLst>
              <a:ext uri="{FF2B5EF4-FFF2-40B4-BE49-F238E27FC236}">
                <a16:creationId xmlns:a16="http://schemas.microsoft.com/office/drawing/2014/main" id="{5473502B-1328-86BB-9ACF-3AEF795216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9193" y="1271150"/>
            <a:ext cx="7218871" cy="4812150"/>
          </a:xfrm>
          <a:prstGeom prst="rect">
            <a:avLst/>
          </a:prstGeom>
        </p:spPr>
      </p:pic>
      <p:pic>
        <p:nvPicPr>
          <p:cNvPr id="16" name="Grafik 15" descr="Ein Bild, das draußen, sitzend, Vogel, schwarz enthält.&#10;&#10;Automatisch generierte Beschreibung">
            <a:extLst>
              <a:ext uri="{FF2B5EF4-FFF2-40B4-BE49-F238E27FC236}">
                <a16:creationId xmlns:a16="http://schemas.microsoft.com/office/drawing/2014/main" id="{DE5DE3ED-C522-7597-8E95-A683CCCFFB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5215" y="1287967"/>
            <a:ext cx="7193000" cy="4795333"/>
          </a:xfrm>
          <a:prstGeom prst="rect">
            <a:avLst/>
          </a:prstGeom>
        </p:spPr>
      </p:pic>
      <p:pic>
        <p:nvPicPr>
          <p:cNvPr id="13" name="Grafik 12" descr="Ein Bild, das Text, draußen, Baum, Himmel enthält.&#10;&#10;Automatisch generierte Beschreibung">
            <a:extLst>
              <a:ext uri="{FF2B5EF4-FFF2-40B4-BE49-F238E27FC236}">
                <a16:creationId xmlns:a16="http://schemas.microsoft.com/office/drawing/2014/main" id="{39AA3595-FD90-7A32-67B5-2C616E260D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3322" y="1279558"/>
            <a:ext cx="7193000" cy="4795333"/>
          </a:xfrm>
          <a:prstGeom prst="rect">
            <a:avLst/>
          </a:prstGeom>
        </p:spPr>
      </p:pic>
      <p:pic>
        <p:nvPicPr>
          <p:cNvPr id="15" name="Grafik 14" descr="Ein Bild, das Baum, draußen, Weg, Szene enthält.&#10;&#10;Automatisch generierte Beschreibung">
            <a:extLst>
              <a:ext uri="{FF2B5EF4-FFF2-40B4-BE49-F238E27FC236}">
                <a16:creationId xmlns:a16="http://schemas.microsoft.com/office/drawing/2014/main" id="{3748C713-2066-5D16-2D8B-7D51800FE2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80441" y="1222663"/>
            <a:ext cx="7280119" cy="4852228"/>
          </a:xfrm>
          <a:prstGeom prst="rect">
            <a:avLst/>
          </a:prstGeom>
        </p:spPr>
      </p:pic>
      <p:pic>
        <p:nvPicPr>
          <p:cNvPr id="17" name="Grafik 16" descr="Ein Bild, das Text, Gebäude, draußen, Geschäft enthält.&#10;&#10;Automatisch generierte Beschreibung">
            <a:extLst>
              <a:ext uri="{FF2B5EF4-FFF2-40B4-BE49-F238E27FC236}">
                <a16:creationId xmlns:a16="http://schemas.microsoft.com/office/drawing/2014/main" id="{495D09BC-EA1A-ED9D-9371-7DF7490086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5212"/>
            <a:ext cx="5145900" cy="3429763"/>
          </a:xfrm>
          <a:prstGeom prst="rect">
            <a:avLst/>
          </a:prstGeom>
        </p:spPr>
      </p:pic>
      <p:pic>
        <p:nvPicPr>
          <p:cNvPr id="19" name="Grafik 18" descr="Ein Bild, das Gebäude, Person enthält.&#10;&#10;Automatisch generierte Beschreibung">
            <a:extLst>
              <a:ext uri="{FF2B5EF4-FFF2-40B4-BE49-F238E27FC236}">
                <a16:creationId xmlns:a16="http://schemas.microsoft.com/office/drawing/2014/main" id="{EAA84FDA-0831-6FFA-E20F-F84E88993D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" y="-3506225"/>
            <a:ext cx="5143610" cy="342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47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062F87-D42D-E218-4FB6-D6F446EB4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1500" y="2352759"/>
            <a:ext cx="4224421" cy="657141"/>
          </a:xfrm>
        </p:spPr>
        <p:txBody>
          <a:bodyPr>
            <a:normAutofit fontScale="90000"/>
          </a:bodyPr>
          <a:lstStyle/>
          <a:p>
            <a:r>
              <a:rPr lang="de-A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Verlassen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7FD5FA-09E6-75D1-6058-5F6E3C047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2531" y="2945251"/>
            <a:ext cx="2422358" cy="657141"/>
          </a:xfrm>
        </p:spPr>
        <p:txBody>
          <a:bodyPr>
            <a:normAutofit fontScale="92500" lnSpcReduction="10000"/>
          </a:bodyPr>
          <a:lstStyle/>
          <a:p>
            <a:r>
              <a:rPr lang="de-AT" dirty="0">
                <a:latin typeface="Franklin Gothic Heavy" panose="020B0903020102020204" pitchFamily="34" charset="0"/>
              </a:rPr>
              <a:t>Geschlossene Bäckerei</a:t>
            </a:r>
            <a:endParaRPr lang="tr-TR" dirty="0">
              <a:latin typeface="Franklin Gothic Heavy" panose="020B09030201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E5D67BF-E3B5-A00F-530E-F01F3E2D4676}"/>
              </a:ext>
            </a:extLst>
          </p:cNvPr>
          <p:cNvSpPr txBox="1"/>
          <p:nvPr/>
        </p:nvSpPr>
        <p:spPr>
          <a:xfrm>
            <a:off x="9512300" y="0"/>
            <a:ext cx="267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Hümeyra</a:t>
            </a:r>
            <a:r>
              <a:rPr lang="de-A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Yavuz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pic>
        <p:nvPicPr>
          <p:cNvPr id="9" name="Grafik 8" descr="Ein Bild, das Gebäude, gefliest enthält.&#10;&#10;Automatisch generierte Beschreibung">
            <a:extLst>
              <a:ext uri="{FF2B5EF4-FFF2-40B4-BE49-F238E27FC236}">
                <a16:creationId xmlns:a16="http://schemas.microsoft.com/office/drawing/2014/main" id="{B475E771-69CD-544F-2D4E-10668D0BE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716"/>
            <a:ext cx="7151598" cy="4766568"/>
          </a:xfrm>
          <a:prstGeom prst="rect">
            <a:avLst/>
          </a:prstGeom>
        </p:spPr>
      </p:pic>
      <p:pic>
        <p:nvPicPr>
          <p:cNvPr id="10" name="Grafik 9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D6FE3FEA-5561-57AD-CC01-62174E7CD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5145900" cy="34306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639D4AC-F283-9C7F-7422-6F7786D6A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57149"/>
            <a:ext cx="5145900" cy="34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378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Gebäude, draußen, Szene enthält.&#10;&#10;Automatisch generierte Beschreibung">
            <a:extLst>
              <a:ext uri="{FF2B5EF4-FFF2-40B4-BE49-F238E27FC236}">
                <a16:creationId xmlns:a16="http://schemas.microsoft.com/office/drawing/2014/main" id="{7B7A6AA3-FFD6-9D72-A92E-C163AEF3E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241" y="1349771"/>
            <a:ext cx="6757241" cy="45052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062F87-D42D-E218-4FB6-D6F446EB4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1500" y="2352759"/>
            <a:ext cx="4224421" cy="657141"/>
          </a:xfrm>
        </p:spPr>
        <p:txBody>
          <a:bodyPr>
            <a:normAutofit fontScale="90000"/>
          </a:bodyPr>
          <a:lstStyle/>
          <a:p>
            <a:r>
              <a:rPr lang="de-A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Exotisch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7FD5FA-09E6-75D1-6058-5F6E3C047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2531" y="2945251"/>
            <a:ext cx="2422358" cy="657141"/>
          </a:xfrm>
        </p:spPr>
        <p:txBody>
          <a:bodyPr>
            <a:normAutofit fontScale="92500" lnSpcReduction="10000"/>
          </a:bodyPr>
          <a:lstStyle/>
          <a:p>
            <a:r>
              <a:rPr lang="de-AT" dirty="0">
                <a:latin typeface="Franklin Gothic Heavy" panose="020B0903020102020204" pitchFamily="34" charset="0"/>
              </a:rPr>
              <a:t>Ungewöhnliche Auto</a:t>
            </a:r>
            <a:endParaRPr lang="tr-TR" dirty="0">
              <a:latin typeface="Franklin Gothic Heavy" panose="020B09030201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E5D67BF-E3B5-A00F-530E-F01F3E2D4676}"/>
              </a:ext>
            </a:extLst>
          </p:cNvPr>
          <p:cNvSpPr txBox="1"/>
          <p:nvPr/>
        </p:nvSpPr>
        <p:spPr>
          <a:xfrm>
            <a:off x="9512300" y="0"/>
            <a:ext cx="267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Hümeyra</a:t>
            </a:r>
            <a:r>
              <a:rPr lang="de-A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Yavuz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pic>
        <p:nvPicPr>
          <p:cNvPr id="6" name="Grafik 5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A33AD728-6738-A89C-F186-FCC0AA987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400"/>
            <a:ext cx="5145900" cy="3430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F815E32-7068-19AF-4A9E-932F7B7D5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00"/>
            <a:ext cx="5145900" cy="3430600"/>
          </a:xfrm>
          <a:prstGeom prst="rect">
            <a:avLst/>
          </a:prstGeom>
        </p:spPr>
      </p:pic>
      <p:pic>
        <p:nvPicPr>
          <p:cNvPr id="10" name="Grafik 9" descr="Ein Bild, das Gebäude, gefliest enthält.&#10;&#10;Automatisch generierte Beschreibung">
            <a:extLst>
              <a:ext uri="{FF2B5EF4-FFF2-40B4-BE49-F238E27FC236}">
                <a16:creationId xmlns:a16="http://schemas.microsoft.com/office/drawing/2014/main" id="{560D7A0C-3813-F786-C6E7-F00B43A820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1598" y="1349771"/>
            <a:ext cx="7151598" cy="4766568"/>
          </a:xfrm>
          <a:prstGeom prst="rect">
            <a:avLst/>
          </a:prstGeom>
        </p:spPr>
      </p:pic>
      <p:pic>
        <p:nvPicPr>
          <p:cNvPr id="11" name="Grafik 10" descr="Ein Bild, das Text, draußen, Gebäude, Baum enthält.&#10;&#10;Automatisch generierte Beschreibung">
            <a:extLst>
              <a:ext uri="{FF2B5EF4-FFF2-40B4-BE49-F238E27FC236}">
                <a16:creationId xmlns:a16="http://schemas.microsoft.com/office/drawing/2014/main" id="{4A261EAD-F6AF-4AA2-B128-ADE7F459A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1964" y="1349771"/>
            <a:ext cx="6991964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22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Gebäude, draußen, Szene enthält.&#10;&#10;Automatisch generierte Beschreibung">
            <a:extLst>
              <a:ext uri="{FF2B5EF4-FFF2-40B4-BE49-F238E27FC236}">
                <a16:creationId xmlns:a16="http://schemas.microsoft.com/office/drawing/2014/main" id="{7B7A6AA3-FFD6-9D72-A92E-C163AEF3E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241" y="1349771"/>
            <a:ext cx="6757241" cy="45052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062F87-D42D-E218-4FB6-D6F446EB4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1500" y="2352759"/>
            <a:ext cx="4224421" cy="657141"/>
          </a:xfrm>
        </p:spPr>
        <p:txBody>
          <a:bodyPr>
            <a:normAutofit fontScale="90000"/>
          </a:bodyPr>
          <a:lstStyle/>
          <a:p>
            <a:r>
              <a:rPr lang="de-A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Entferne 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7FD5FA-09E6-75D1-6058-5F6E3C047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2531" y="2945251"/>
            <a:ext cx="2422358" cy="657141"/>
          </a:xfrm>
        </p:spPr>
        <p:txBody>
          <a:bodyPr>
            <a:normAutofit/>
          </a:bodyPr>
          <a:lstStyle/>
          <a:p>
            <a:r>
              <a:rPr lang="de-AT" dirty="0">
                <a:latin typeface="Franklin Gothic Heavy" panose="020B0903020102020204" pitchFamily="34" charset="0"/>
              </a:rPr>
              <a:t>Anfang- Ende</a:t>
            </a:r>
            <a:endParaRPr lang="tr-TR" dirty="0">
              <a:latin typeface="Franklin Gothic Heavy" panose="020B09030201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E5D67BF-E3B5-A00F-530E-F01F3E2D4676}"/>
              </a:ext>
            </a:extLst>
          </p:cNvPr>
          <p:cNvSpPr txBox="1"/>
          <p:nvPr/>
        </p:nvSpPr>
        <p:spPr>
          <a:xfrm>
            <a:off x="9512300" y="0"/>
            <a:ext cx="267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Hümeyra</a:t>
            </a:r>
            <a:r>
              <a:rPr lang="de-A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Yavuz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pic>
        <p:nvPicPr>
          <p:cNvPr id="6" name="Grafik 5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A33AD728-6738-A89C-F186-FCC0AA987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5145900" cy="3430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F815E32-7068-19AF-4A9E-932F7B7D5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30600"/>
            <a:ext cx="5145900" cy="3430600"/>
          </a:xfrm>
          <a:prstGeom prst="rect">
            <a:avLst/>
          </a:prstGeom>
        </p:spPr>
      </p:pic>
      <p:pic>
        <p:nvPicPr>
          <p:cNvPr id="7" name="Grafik 6" descr="Ein Bild, das Text, draußen, Gebäude, Baum enthält.&#10;&#10;Automatisch generierte Beschreibung">
            <a:extLst>
              <a:ext uri="{FF2B5EF4-FFF2-40B4-BE49-F238E27FC236}">
                <a16:creationId xmlns:a16="http://schemas.microsoft.com/office/drawing/2014/main" id="{8B582AAA-81EF-DB38-280C-858DEEB2E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771"/>
            <a:ext cx="6991964" cy="4660900"/>
          </a:xfrm>
          <a:prstGeom prst="rect">
            <a:avLst/>
          </a:prstGeom>
        </p:spPr>
      </p:pic>
      <p:pic>
        <p:nvPicPr>
          <p:cNvPr id="10" name="Grafik 9" descr="Ein Bild, das draußen, Gebäude, Baum, Stein enthält.&#10;&#10;Automatisch generierte Beschreibung">
            <a:extLst>
              <a:ext uri="{FF2B5EF4-FFF2-40B4-BE49-F238E27FC236}">
                <a16:creationId xmlns:a16="http://schemas.microsoft.com/office/drawing/2014/main" id="{7FCF792F-E496-B47E-358F-F29D11B46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7" y="1349771"/>
            <a:ext cx="7218227" cy="481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476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Gebäude, draußen, Szene enthält.&#10;&#10;Automatisch generierte Beschreibung">
            <a:extLst>
              <a:ext uri="{FF2B5EF4-FFF2-40B4-BE49-F238E27FC236}">
                <a16:creationId xmlns:a16="http://schemas.microsoft.com/office/drawing/2014/main" id="{7B7A6AA3-FFD6-9D72-A92E-C163AEF3E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241" y="1349771"/>
            <a:ext cx="6757241" cy="45052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062F87-D42D-E218-4FB6-D6F446EB4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1500" y="2352759"/>
            <a:ext cx="4224421" cy="657141"/>
          </a:xfrm>
        </p:spPr>
        <p:txBody>
          <a:bodyPr>
            <a:normAutofit fontScale="90000"/>
          </a:bodyPr>
          <a:lstStyle/>
          <a:p>
            <a:r>
              <a:rPr lang="de-A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Wasser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7FD5FA-09E6-75D1-6058-5F6E3C047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2531" y="2945251"/>
            <a:ext cx="2422358" cy="657141"/>
          </a:xfrm>
        </p:spPr>
        <p:txBody>
          <a:bodyPr>
            <a:normAutofit/>
          </a:bodyPr>
          <a:lstStyle/>
          <a:p>
            <a:r>
              <a:rPr lang="de-AT" dirty="0">
                <a:latin typeface="Franklin Gothic Heavy" panose="020B0903020102020204" pitchFamily="34" charset="0"/>
              </a:rPr>
              <a:t>Brunnen</a:t>
            </a:r>
            <a:endParaRPr lang="tr-TR" dirty="0">
              <a:latin typeface="Franklin Gothic Heavy" panose="020B09030201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E5D67BF-E3B5-A00F-530E-F01F3E2D4676}"/>
              </a:ext>
            </a:extLst>
          </p:cNvPr>
          <p:cNvSpPr txBox="1"/>
          <p:nvPr/>
        </p:nvSpPr>
        <p:spPr>
          <a:xfrm>
            <a:off x="9512300" y="0"/>
            <a:ext cx="267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Hümeyra</a:t>
            </a:r>
            <a:r>
              <a:rPr lang="de-A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Yavuz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pic>
        <p:nvPicPr>
          <p:cNvPr id="6" name="Grafik 5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A33AD728-6738-A89C-F186-FCC0AA987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5145900" cy="3430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F815E32-7068-19AF-4A9E-932F7B7D5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30600"/>
            <a:ext cx="5145900" cy="3430600"/>
          </a:xfrm>
          <a:prstGeom prst="rect">
            <a:avLst/>
          </a:prstGeom>
        </p:spPr>
      </p:pic>
      <p:pic>
        <p:nvPicPr>
          <p:cNvPr id="7" name="Grafik 6" descr="Ein Bild, das Text, draußen, Gebäude, Baum enthält.&#10;&#10;Automatisch generierte Beschreibung">
            <a:extLst>
              <a:ext uri="{FF2B5EF4-FFF2-40B4-BE49-F238E27FC236}">
                <a16:creationId xmlns:a16="http://schemas.microsoft.com/office/drawing/2014/main" id="{8B582AAA-81EF-DB38-280C-858DEEB2E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1964" y="1349771"/>
            <a:ext cx="6991964" cy="4660900"/>
          </a:xfrm>
          <a:prstGeom prst="rect">
            <a:avLst/>
          </a:prstGeom>
        </p:spPr>
      </p:pic>
      <p:pic>
        <p:nvPicPr>
          <p:cNvPr id="10" name="Grafik 9" descr="Ein Bild, das draußen, Gebäude, Baum, Stein enthält.&#10;&#10;Automatisch generierte Beschreibung">
            <a:extLst>
              <a:ext uri="{FF2B5EF4-FFF2-40B4-BE49-F238E27FC236}">
                <a16:creationId xmlns:a16="http://schemas.microsoft.com/office/drawing/2014/main" id="{3D925384-4DE5-F43E-DD21-7319262BA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771"/>
            <a:ext cx="7218227" cy="4812151"/>
          </a:xfrm>
          <a:prstGeom prst="rect">
            <a:avLst/>
          </a:prstGeom>
        </p:spPr>
      </p:pic>
      <p:pic>
        <p:nvPicPr>
          <p:cNvPr id="11" name="Grafik 10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C8C0BEDA-2E1B-4BCF-BAA4-AB1C2B8F9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7" y="1349770"/>
            <a:ext cx="7218227" cy="481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599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Gebäude, draußen, Szene enthält.&#10;&#10;Automatisch generierte Beschreibung">
            <a:extLst>
              <a:ext uri="{FF2B5EF4-FFF2-40B4-BE49-F238E27FC236}">
                <a16:creationId xmlns:a16="http://schemas.microsoft.com/office/drawing/2014/main" id="{7B7A6AA3-FFD6-9D72-A92E-C163AEF3E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241" y="1349771"/>
            <a:ext cx="6757241" cy="45052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062F87-D42D-E218-4FB6-D6F446EB4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1499" y="2771859"/>
            <a:ext cx="4224421" cy="657141"/>
          </a:xfrm>
        </p:spPr>
        <p:txBody>
          <a:bodyPr>
            <a:noAutofit/>
          </a:bodyPr>
          <a:lstStyle/>
          <a:p>
            <a:r>
              <a:rPr lang="de-A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Versteckte  Muster</a:t>
            </a:r>
            <a:endParaRPr lang="tr-T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7FD5FA-09E6-75D1-6058-5F6E3C047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2531" y="3519530"/>
            <a:ext cx="2422358" cy="657141"/>
          </a:xfrm>
        </p:spPr>
        <p:txBody>
          <a:bodyPr>
            <a:normAutofit/>
          </a:bodyPr>
          <a:lstStyle/>
          <a:p>
            <a:r>
              <a:rPr lang="de-AT" dirty="0" err="1">
                <a:latin typeface="Franklin Gothic Heavy" panose="020B0903020102020204" pitchFamily="34" charset="0"/>
              </a:rPr>
              <a:t>ka</a:t>
            </a:r>
            <a:endParaRPr lang="tr-TR" dirty="0">
              <a:latin typeface="Franklin Gothic Heavy" panose="020B09030201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E5D67BF-E3B5-A00F-530E-F01F3E2D4676}"/>
              </a:ext>
            </a:extLst>
          </p:cNvPr>
          <p:cNvSpPr txBox="1"/>
          <p:nvPr/>
        </p:nvSpPr>
        <p:spPr>
          <a:xfrm>
            <a:off x="9512300" y="0"/>
            <a:ext cx="267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Hümeyra</a:t>
            </a:r>
            <a:r>
              <a:rPr lang="de-A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Yavuz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pic>
        <p:nvPicPr>
          <p:cNvPr id="6" name="Grafik 5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A33AD728-6738-A89C-F186-FCC0AA987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5145900" cy="3430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F815E32-7068-19AF-4A9E-932F7B7D5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30600"/>
            <a:ext cx="5145900" cy="3430600"/>
          </a:xfrm>
          <a:prstGeom prst="rect">
            <a:avLst/>
          </a:prstGeom>
        </p:spPr>
      </p:pic>
      <p:pic>
        <p:nvPicPr>
          <p:cNvPr id="7" name="Grafik 6" descr="Ein Bild, das Text, draußen, Gebäude, Baum enthält.&#10;&#10;Automatisch generierte Beschreibung">
            <a:extLst>
              <a:ext uri="{FF2B5EF4-FFF2-40B4-BE49-F238E27FC236}">
                <a16:creationId xmlns:a16="http://schemas.microsoft.com/office/drawing/2014/main" id="{8B582AAA-81EF-DB38-280C-858DEEB2E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1964" y="1349771"/>
            <a:ext cx="6991964" cy="4660900"/>
          </a:xfrm>
          <a:prstGeom prst="rect">
            <a:avLst/>
          </a:prstGeom>
        </p:spPr>
      </p:pic>
      <p:pic>
        <p:nvPicPr>
          <p:cNvPr id="10" name="Grafik 9" descr="Ein Bild, das draußen, Gebäude, Baum, Stein enthält.&#10;&#10;Automatisch generierte Beschreibung">
            <a:extLst>
              <a:ext uri="{FF2B5EF4-FFF2-40B4-BE49-F238E27FC236}">
                <a16:creationId xmlns:a16="http://schemas.microsoft.com/office/drawing/2014/main" id="{3D925384-4DE5-F43E-DD21-7319262BA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7" y="1274145"/>
            <a:ext cx="7218227" cy="4812151"/>
          </a:xfrm>
          <a:prstGeom prst="rect">
            <a:avLst/>
          </a:prstGeom>
        </p:spPr>
      </p:pic>
      <p:pic>
        <p:nvPicPr>
          <p:cNvPr id="11" name="Grafik 10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4FBC8849-173F-F879-45B8-DF38563D9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145"/>
            <a:ext cx="7218227" cy="481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33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Gebäude, draußen, Szene enthält.&#10;&#10;Automatisch generierte Beschreibung">
            <a:extLst>
              <a:ext uri="{FF2B5EF4-FFF2-40B4-BE49-F238E27FC236}">
                <a16:creationId xmlns:a16="http://schemas.microsoft.com/office/drawing/2014/main" id="{7B7A6AA3-FFD6-9D72-A92E-C163AEF3E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241" y="1349771"/>
            <a:ext cx="6757241" cy="45052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062F87-D42D-E218-4FB6-D6F446EB4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8226" y="2814584"/>
            <a:ext cx="4224421" cy="657141"/>
          </a:xfrm>
        </p:spPr>
        <p:txBody>
          <a:bodyPr>
            <a:noAutofit/>
          </a:bodyPr>
          <a:lstStyle/>
          <a:p>
            <a:r>
              <a:rPr lang="de-A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Generationen</a:t>
            </a:r>
            <a:endParaRPr lang="tr-T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7FD5FA-09E6-75D1-6058-5F6E3C047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7631" y="3471725"/>
            <a:ext cx="2422358" cy="657141"/>
          </a:xfrm>
        </p:spPr>
        <p:txBody>
          <a:bodyPr>
            <a:normAutofit/>
          </a:bodyPr>
          <a:lstStyle/>
          <a:p>
            <a:r>
              <a:rPr lang="de-AT" dirty="0">
                <a:latin typeface="Franklin Gothic Heavy" panose="020B0903020102020204" pitchFamily="34" charset="0"/>
              </a:rPr>
              <a:t>Jugendzentrum</a:t>
            </a:r>
            <a:endParaRPr lang="tr-TR" dirty="0">
              <a:latin typeface="Franklin Gothic Heavy" panose="020B09030201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E5D67BF-E3B5-A00F-530E-F01F3E2D4676}"/>
              </a:ext>
            </a:extLst>
          </p:cNvPr>
          <p:cNvSpPr txBox="1"/>
          <p:nvPr/>
        </p:nvSpPr>
        <p:spPr>
          <a:xfrm>
            <a:off x="9512300" y="0"/>
            <a:ext cx="267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Hümeyra</a:t>
            </a:r>
            <a:r>
              <a:rPr lang="de-A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Yavuz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pic>
        <p:nvPicPr>
          <p:cNvPr id="6" name="Grafik 5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A33AD728-6738-A89C-F186-FCC0AA987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5145900" cy="3430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F815E32-7068-19AF-4A9E-932F7B7D5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30600"/>
            <a:ext cx="5145900" cy="3430600"/>
          </a:xfrm>
          <a:prstGeom prst="rect">
            <a:avLst/>
          </a:prstGeom>
        </p:spPr>
      </p:pic>
      <p:pic>
        <p:nvPicPr>
          <p:cNvPr id="7" name="Grafik 6" descr="Ein Bild, das Text, draußen, Gebäude, Baum enthält.&#10;&#10;Automatisch generierte Beschreibung">
            <a:extLst>
              <a:ext uri="{FF2B5EF4-FFF2-40B4-BE49-F238E27FC236}">
                <a16:creationId xmlns:a16="http://schemas.microsoft.com/office/drawing/2014/main" id="{8B582AAA-81EF-DB38-280C-858DEEB2E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1964" y="1349771"/>
            <a:ext cx="6991964" cy="4660900"/>
          </a:xfrm>
          <a:prstGeom prst="rect">
            <a:avLst/>
          </a:prstGeom>
        </p:spPr>
      </p:pic>
      <p:pic>
        <p:nvPicPr>
          <p:cNvPr id="10" name="Grafik 9" descr="Ein Bild, das draußen, Gebäude, Baum, Stein enthält.&#10;&#10;Automatisch generierte Beschreibung">
            <a:extLst>
              <a:ext uri="{FF2B5EF4-FFF2-40B4-BE49-F238E27FC236}">
                <a16:creationId xmlns:a16="http://schemas.microsoft.com/office/drawing/2014/main" id="{3D925384-4DE5-F43E-DD21-7319262BA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7" y="1274145"/>
            <a:ext cx="7218227" cy="4812151"/>
          </a:xfrm>
          <a:prstGeom prst="rect">
            <a:avLst/>
          </a:prstGeom>
        </p:spPr>
      </p:pic>
      <p:pic>
        <p:nvPicPr>
          <p:cNvPr id="11" name="Grafik 10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4FBC8849-173F-F879-45B8-DF38563D9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8" y="1274145"/>
            <a:ext cx="7218227" cy="4812151"/>
          </a:xfrm>
          <a:prstGeom prst="rect">
            <a:avLst/>
          </a:prstGeom>
        </p:spPr>
      </p:pic>
      <p:pic>
        <p:nvPicPr>
          <p:cNvPr id="14" name="Grafik 13" descr="Ein Bild, das Gebäude, draußen, bemalt, alt enthält.&#10;&#10;Automatisch generierte Beschreibung">
            <a:extLst>
              <a:ext uri="{FF2B5EF4-FFF2-40B4-BE49-F238E27FC236}">
                <a16:creationId xmlns:a16="http://schemas.microsoft.com/office/drawing/2014/main" id="{218C5868-FC07-C6FF-4949-F768106C9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145"/>
            <a:ext cx="7218226" cy="4812150"/>
          </a:xfrm>
          <a:prstGeom prst="rect">
            <a:avLst/>
          </a:prstGeom>
        </p:spPr>
      </p:pic>
      <p:pic>
        <p:nvPicPr>
          <p:cNvPr id="15" name="Grafik 14" descr="Ein Bild, das draußen, Himmel, Gebäude, bewölkt enthält.&#10;&#10;Automatisch generierte Beschreibung">
            <a:extLst>
              <a:ext uri="{FF2B5EF4-FFF2-40B4-BE49-F238E27FC236}">
                <a16:creationId xmlns:a16="http://schemas.microsoft.com/office/drawing/2014/main" id="{1C2E3CC5-5D87-3FE6-E086-8E44B6A5A2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548" y="1198521"/>
            <a:ext cx="7218871" cy="481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114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Gebäude, draußen, Szene enthält.&#10;&#10;Automatisch generierte Beschreibung">
            <a:extLst>
              <a:ext uri="{FF2B5EF4-FFF2-40B4-BE49-F238E27FC236}">
                <a16:creationId xmlns:a16="http://schemas.microsoft.com/office/drawing/2014/main" id="{7B7A6AA3-FFD6-9D72-A92E-C163AEF3E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241" y="1349771"/>
            <a:ext cx="6757241" cy="45052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062F87-D42D-E218-4FB6-D6F446EB4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8226" y="2814584"/>
            <a:ext cx="4224421" cy="657141"/>
          </a:xfrm>
        </p:spPr>
        <p:txBody>
          <a:bodyPr>
            <a:noAutofit/>
          </a:bodyPr>
          <a:lstStyle/>
          <a:p>
            <a:r>
              <a:rPr lang="de-A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Unten</a:t>
            </a:r>
            <a:endParaRPr lang="tr-T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7FD5FA-09E6-75D1-6058-5F6E3C047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7631" y="3471725"/>
            <a:ext cx="2422358" cy="657141"/>
          </a:xfrm>
        </p:spPr>
        <p:txBody>
          <a:bodyPr>
            <a:normAutofit/>
          </a:bodyPr>
          <a:lstStyle/>
          <a:p>
            <a:r>
              <a:rPr lang="de-AT" dirty="0">
                <a:latin typeface="Franklin Gothic Heavy" panose="020B0903020102020204" pitchFamily="34" charset="0"/>
              </a:rPr>
              <a:t>Hochhaus</a:t>
            </a:r>
            <a:endParaRPr lang="tr-TR" dirty="0">
              <a:latin typeface="Franklin Gothic Heavy" panose="020B09030201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E5D67BF-E3B5-A00F-530E-F01F3E2D4676}"/>
              </a:ext>
            </a:extLst>
          </p:cNvPr>
          <p:cNvSpPr txBox="1"/>
          <p:nvPr/>
        </p:nvSpPr>
        <p:spPr>
          <a:xfrm>
            <a:off x="9512300" y="0"/>
            <a:ext cx="267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Hümeyra</a:t>
            </a:r>
            <a:r>
              <a:rPr lang="de-A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Yavuz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pic>
        <p:nvPicPr>
          <p:cNvPr id="6" name="Grafik 5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A33AD728-6738-A89C-F186-FCC0AA987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5145900" cy="3430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F815E32-7068-19AF-4A9E-932F7B7D5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30600"/>
            <a:ext cx="5145900" cy="3430600"/>
          </a:xfrm>
          <a:prstGeom prst="rect">
            <a:avLst/>
          </a:prstGeom>
        </p:spPr>
      </p:pic>
      <p:pic>
        <p:nvPicPr>
          <p:cNvPr id="7" name="Grafik 6" descr="Ein Bild, das Text, draußen, Gebäude, Baum enthält.&#10;&#10;Automatisch generierte Beschreibung">
            <a:extLst>
              <a:ext uri="{FF2B5EF4-FFF2-40B4-BE49-F238E27FC236}">
                <a16:creationId xmlns:a16="http://schemas.microsoft.com/office/drawing/2014/main" id="{8B582AAA-81EF-DB38-280C-858DEEB2E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1964" y="1349771"/>
            <a:ext cx="6991964" cy="4660900"/>
          </a:xfrm>
          <a:prstGeom prst="rect">
            <a:avLst/>
          </a:prstGeom>
        </p:spPr>
      </p:pic>
      <p:pic>
        <p:nvPicPr>
          <p:cNvPr id="10" name="Grafik 9" descr="Ein Bild, das draußen, Gebäude, Baum, Stein enthält.&#10;&#10;Automatisch generierte Beschreibung">
            <a:extLst>
              <a:ext uri="{FF2B5EF4-FFF2-40B4-BE49-F238E27FC236}">
                <a16:creationId xmlns:a16="http://schemas.microsoft.com/office/drawing/2014/main" id="{3D925384-4DE5-F43E-DD21-7319262BA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7" y="1274145"/>
            <a:ext cx="7218227" cy="4812151"/>
          </a:xfrm>
          <a:prstGeom prst="rect">
            <a:avLst/>
          </a:prstGeom>
        </p:spPr>
      </p:pic>
      <p:pic>
        <p:nvPicPr>
          <p:cNvPr id="11" name="Grafik 10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4FBC8849-173F-F879-45B8-DF38563D9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8" y="1274145"/>
            <a:ext cx="7218227" cy="4812151"/>
          </a:xfrm>
          <a:prstGeom prst="rect">
            <a:avLst/>
          </a:prstGeom>
        </p:spPr>
      </p:pic>
      <p:pic>
        <p:nvPicPr>
          <p:cNvPr id="14" name="Grafik 13" descr="Ein Bild, das Gebäude, draußen, bemalt, alt enthält.&#10;&#10;Automatisch generierte Beschreibung">
            <a:extLst>
              <a:ext uri="{FF2B5EF4-FFF2-40B4-BE49-F238E27FC236}">
                <a16:creationId xmlns:a16="http://schemas.microsoft.com/office/drawing/2014/main" id="{218C5868-FC07-C6FF-4949-F768106C9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9" y="1274146"/>
            <a:ext cx="7218226" cy="4812150"/>
          </a:xfrm>
          <a:prstGeom prst="rect">
            <a:avLst/>
          </a:prstGeom>
        </p:spPr>
      </p:pic>
      <p:pic>
        <p:nvPicPr>
          <p:cNvPr id="12" name="Grafik 11" descr="Ein Bild, das draußen, Himmel, Gebäude, bewölkt enthält.&#10;&#10;Automatisch generierte Beschreibung">
            <a:extLst>
              <a:ext uri="{FF2B5EF4-FFF2-40B4-BE49-F238E27FC236}">
                <a16:creationId xmlns:a16="http://schemas.microsoft.com/office/drawing/2014/main" id="{5473502B-1328-86BB-9ACF-3AEF795216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" y="1271945"/>
            <a:ext cx="7218871" cy="4812150"/>
          </a:xfrm>
          <a:prstGeom prst="rect">
            <a:avLst/>
          </a:prstGeom>
        </p:spPr>
      </p:pic>
      <p:pic>
        <p:nvPicPr>
          <p:cNvPr id="15" name="Grafik 14" descr="Ein Bild, das draußen, sitzend, Vogel, schwarz enthält.&#10;&#10;Automatisch generierte Beschreibung">
            <a:extLst>
              <a:ext uri="{FF2B5EF4-FFF2-40B4-BE49-F238E27FC236}">
                <a16:creationId xmlns:a16="http://schemas.microsoft.com/office/drawing/2014/main" id="{95B2DB90-D900-B738-E87F-53A5A3EB9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871" y="1271945"/>
            <a:ext cx="7193000" cy="479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978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Gebäude, draußen, Szene enthält.&#10;&#10;Automatisch generierte Beschreibung">
            <a:extLst>
              <a:ext uri="{FF2B5EF4-FFF2-40B4-BE49-F238E27FC236}">
                <a16:creationId xmlns:a16="http://schemas.microsoft.com/office/drawing/2014/main" id="{7B7A6AA3-FFD6-9D72-A92E-C163AEF3E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241" y="1349771"/>
            <a:ext cx="6757241" cy="45052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062F87-D42D-E218-4FB6-D6F446EB4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8226" y="2814584"/>
            <a:ext cx="4224421" cy="657141"/>
          </a:xfrm>
        </p:spPr>
        <p:txBody>
          <a:bodyPr>
            <a:noAutofit/>
          </a:bodyPr>
          <a:lstStyle/>
          <a:p>
            <a:r>
              <a:rPr lang="de-A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Oben</a:t>
            </a:r>
            <a:endParaRPr lang="tr-T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7FD5FA-09E6-75D1-6058-5F6E3C047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9257" y="3429000"/>
            <a:ext cx="2422358" cy="657141"/>
          </a:xfrm>
        </p:spPr>
        <p:txBody>
          <a:bodyPr>
            <a:normAutofit/>
          </a:bodyPr>
          <a:lstStyle/>
          <a:p>
            <a:r>
              <a:rPr lang="de-AT" dirty="0">
                <a:latin typeface="Franklin Gothic Heavy" panose="020B0903020102020204" pitchFamily="34" charset="0"/>
              </a:rPr>
              <a:t>Taube</a:t>
            </a:r>
            <a:endParaRPr lang="tr-TR" dirty="0">
              <a:latin typeface="Franklin Gothic Heavy" panose="020B09030201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E5D67BF-E3B5-A00F-530E-F01F3E2D4676}"/>
              </a:ext>
            </a:extLst>
          </p:cNvPr>
          <p:cNvSpPr txBox="1"/>
          <p:nvPr/>
        </p:nvSpPr>
        <p:spPr>
          <a:xfrm>
            <a:off x="9512300" y="0"/>
            <a:ext cx="267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Hümeyra</a:t>
            </a:r>
            <a:r>
              <a:rPr lang="de-A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Yavuz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pic>
        <p:nvPicPr>
          <p:cNvPr id="6" name="Grafik 5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A33AD728-6738-A89C-F186-FCC0AA987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0"/>
            <a:ext cx="5145900" cy="3430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F815E32-7068-19AF-4A9E-932F7B7D5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30600"/>
            <a:ext cx="5145900" cy="3430600"/>
          </a:xfrm>
          <a:prstGeom prst="rect">
            <a:avLst/>
          </a:prstGeom>
        </p:spPr>
      </p:pic>
      <p:pic>
        <p:nvPicPr>
          <p:cNvPr id="7" name="Grafik 6" descr="Ein Bild, das Text, draußen, Gebäude, Baum enthält.&#10;&#10;Automatisch generierte Beschreibung">
            <a:extLst>
              <a:ext uri="{FF2B5EF4-FFF2-40B4-BE49-F238E27FC236}">
                <a16:creationId xmlns:a16="http://schemas.microsoft.com/office/drawing/2014/main" id="{8B582AAA-81EF-DB38-280C-858DEEB2E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1964" y="1349771"/>
            <a:ext cx="6991964" cy="4660900"/>
          </a:xfrm>
          <a:prstGeom prst="rect">
            <a:avLst/>
          </a:prstGeom>
        </p:spPr>
      </p:pic>
      <p:pic>
        <p:nvPicPr>
          <p:cNvPr id="10" name="Grafik 9" descr="Ein Bild, das draußen, Gebäude, Baum, Stein enthält.&#10;&#10;Automatisch generierte Beschreibung">
            <a:extLst>
              <a:ext uri="{FF2B5EF4-FFF2-40B4-BE49-F238E27FC236}">
                <a16:creationId xmlns:a16="http://schemas.microsoft.com/office/drawing/2014/main" id="{3D925384-4DE5-F43E-DD21-7319262BA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7" y="1274145"/>
            <a:ext cx="7218227" cy="4812151"/>
          </a:xfrm>
          <a:prstGeom prst="rect">
            <a:avLst/>
          </a:prstGeom>
        </p:spPr>
      </p:pic>
      <p:pic>
        <p:nvPicPr>
          <p:cNvPr id="11" name="Grafik 10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4FBC8849-173F-F879-45B8-DF38563D9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8" y="1274145"/>
            <a:ext cx="7218227" cy="4812151"/>
          </a:xfrm>
          <a:prstGeom prst="rect">
            <a:avLst/>
          </a:prstGeom>
        </p:spPr>
      </p:pic>
      <p:pic>
        <p:nvPicPr>
          <p:cNvPr id="14" name="Grafik 13" descr="Ein Bild, das Gebäude, draußen, bemalt, alt enthält.&#10;&#10;Automatisch generierte Beschreibung">
            <a:extLst>
              <a:ext uri="{FF2B5EF4-FFF2-40B4-BE49-F238E27FC236}">
                <a16:creationId xmlns:a16="http://schemas.microsoft.com/office/drawing/2014/main" id="{218C5868-FC07-C6FF-4949-F768106C9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229" y="1274146"/>
            <a:ext cx="7218226" cy="4812150"/>
          </a:xfrm>
          <a:prstGeom prst="rect">
            <a:avLst/>
          </a:prstGeom>
        </p:spPr>
      </p:pic>
      <p:pic>
        <p:nvPicPr>
          <p:cNvPr id="12" name="Grafik 11" descr="Ein Bild, das draußen, Himmel, Gebäude, bewölkt enthält.&#10;&#10;Automatisch generierte Beschreibung">
            <a:extLst>
              <a:ext uri="{FF2B5EF4-FFF2-40B4-BE49-F238E27FC236}">
                <a16:creationId xmlns:a16="http://schemas.microsoft.com/office/drawing/2014/main" id="{5473502B-1328-86BB-9ACF-3AEF795216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9193" y="1271150"/>
            <a:ext cx="7218871" cy="4812150"/>
          </a:xfrm>
          <a:prstGeom prst="rect">
            <a:avLst/>
          </a:prstGeom>
        </p:spPr>
      </p:pic>
      <p:pic>
        <p:nvPicPr>
          <p:cNvPr id="16" name="Grafik 15" descr="Ein Bild, das draußen, sitzend, Vogel, schwarz enthält.&#10;&#10;Automatisch generierte Beschreibung">
            <a:extLst>
              <a:ext uri="{FF2B5EF4-FFF2-40B4-BE49-F238E27FC236}">
                <a16:creationId xmlns:a16="http://schemas.microsoft.com/office/drawing/2014/main" id="{DE5DE3ED-C522-7597-8E95-A683CCCFFB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" y="1287967"/>
            <a:ext cx="7193000" cy="479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991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</Words>
  <Application>Microsoft Office PowerPoint</Application>
  <PresentationFormat>Breitbild</PresentationFormat>
  <Paragraphs>41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Abadi</vt:lpstr>
      <vt:lpstr>Arial</vt:lpstr>
      <vt:lpstr>Calibri</vt:lpstr>
      <vt:lpstr>Calibri Light</vt:lpstr>
      <vt:lpstr>Franklin Gothic Heavy</vt:lpstr>
      <vt:lpstr>Office</vt:lpstr>
      <vt:lpstr>Mein Bezirk</vt:lpstr>
      <vt:lpstr>Verlassen</vt:lpstr>
      <vt:lpstr>Exotisch</vt:lpstr>
      <vt:lpstr>Entferne </vt:lpstr>
      <vt:lpstr>Wasser</vt:lpstr>
      <vt:lpstr>Versteckte  Muster</vt:lpstr>
      <vt:lpstr>Generationen</vt:lpstr>
      <vt:lpstr>Unten</vt:lpstr>
      <vt:lpstr>Oben</vt:lpstr>
      <vt:lpstr>Tunnelblick</vt:lpstr>
      <vt:lpstr>Erinnerungen</vt:lpstr>
      <vt:lpstr>Spiegelug</vt:lpstr>
      <vt:lpstr>In Bewegung</vt:lpstr>
      <vt:lpstr>DANKE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 Bezirk</dc:title>
  <dc:creator>muhammed yavuz</dc:creator>
  <cp:lastModifiedBy>muhammed yavuz</cp:lastModifiedBy>
  <cp:revision>1</cp:revision>
  <dcterms:created xsi:type="dcterms:W3CDTF">2022-06-09T20:19:48Z</dcterms:created>
  <dcterms:modified xsi:type="dcterms:W3CDTF">2022-06-09T21:07:49Z</dcterms:modified>
</cp:coreProperties>
</file>